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C Diary Girl" panose="020B0604020202020204" charset="-95"/>
      <p:regular r:id="rId21"/>
    </p:embeddedFont>
    <p:embeddedFont>
      <p:font typeface="Arabica Bold" panose="020B0604020202020204" charset="0"/>
      <p:regular r:id="rId22"/>
    </p:embeddedFont>
    <p:embeddedFont>
      <p:font typeface="Childos Arabic" panose="020B0604020202020204" charset="-78"/>
      <p:regular r:id="rId23"/>
    </p:embeddedFont>
    <p:embeddedFont>
      <p:font typeface="Funtastic" panose="020B0604020202020204" charset="0"/>
      <p:regular r:id="rId24"/>
    </p:embeddedFont>
    <p:embeddedFont>
      <p:font typeface="Lilita On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3" d="100"/>
          <a:sy n="53" d="100"/>
        </p:scale>
        <p:origin x="60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76155-0512-4E0F-896D-628239FAE5D5}" type="datetimeFigureOut">
              <a:rPr lang="en-ID" smtClean="0"/>
              <a:t>23/04/2025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FC692-CFAF-48FF-ADC6-1BE04D1652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951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C692-CFAF-48FF-ADC6-1BE04D165216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611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C692-CFAF-48FF-ADC6-1BE04D165216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132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audio" Target="../media/media1.mp3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audio" Target="../media/audio1.wav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audio" Target="../media/audio1.wav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87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svg"/><Relationship Id="rId7" Type="http://schemas.openxmlformats.org/officeDocument/2006/relationships/image" Target="../media/image82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91.svg"/><Relationship Id="rId10" Type="http://schemas.openxmlformats.org/officeDocument/2006/relationships/audio" Target="../media/audio1.wav"/><Relationship Id="rId4" Type="http://schemas.openxmlformats.org/officeDocument/2006/relationships/image" Target="../media/image90.png"/><Relationship Id="rId9" Type="http://schemas.openxmlformats.org/officeDocument/2006/relationships/image" Target="../media/image9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svg"/><Relationship Id="rId7" Type="http://schemas.openxmlformats.org/officeDocument/2006/relationships/image" Target="../media/image97.png"/><Relationship Id="rId12" Type="http://schemas.openxmlformats.org/officeDocument/2006/relationships/audio" Target="../media/audio1.wav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89.svg"/><Relationship Id="rId10" Type="http://schemas.openxmlformats.org/officeDocument/2006/relationships/image" Target="../media/image100.png"/><Relationship Id="rId4" Type="http://schemas.openxmlformats.org/officeDocument/2006/relationships/image" Target="../media/image88.png"/><Relationship Id="rId9" Type="http://schemas.openxmlformats.org/officeDocument/2006/relationships/image" Target="../media/image9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78.svg"/><Relationship Id="rId7" Type="http://schemas.openxmlformats.org/officeDocument/2006/relationships/image" Target="../media/image86.png"/><Relationship Id="rId12" Type="http://schemas.openxmlformats.org/officeDocument/2006/relationships/audio" Target="../media/audio1.wav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11" Type="http://schemas.openxmlformats.org/officeDocument/2006/relationships/image" Target="../media/image103.png"/><Relationship Id="rId5" Type="http://schemas.openxmlformats.org/officeDocument/2006/relationships/image" Target="../media/image83.png"/><Relationship Id="rId10" Type="http://schemas.openxmlformats.org/officeDocument/2006/relationships/image" Target="../media/image82.svg"/><Relationship Id="rId4" Type="http://schemas.openxmlformats.org/officeDocument/2006/relationships/image" Target="../media/image102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svg"/><Relationship Id="rId11" Type="http://schemas.openxmlformats.org/officeDocument/2006/relationships/audio" Target="../media/audio1.wav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106.sv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35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audio" Target="../media/audio1.wav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audio" Target="../media/audio1.wav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2.sv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31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5758" y="3886200"/>
            <a:ext cx="10949601" cy="5872968"/>
          </a:xfrm>
          <a:custGeom>
            <a:avLst/>
            <a:gdLst/>
            <a:ahLst/>
            <a:cxnLst/>
            <a:rect l="l" t="t" r="r" b="b"/>
            <a:pathLst>
              <a:path w="10949601" h="5872968">
                <a:moveTo>
                  <a:pt x="0" y="0"/>
                </a:moveTo>
                <a:lnTo>
                  <a:pt x="10949601" y="0"/>
                </a:lnTo>
                <a:lnTo>
                  <a:pt x="10949601" y="5872968"/>
                </a:lnTo>
                <a:lnTo>
                  <a:pt x="0" y="5872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3620" y="2391607"/>
            <a:ext cx="5870706" cy="5503787"/>
          </a:xfrm>
          <a:custGeom>
            <a:avLst/>
            <a:gdLst/>
            <a:ahLst/>
            <a:cxnLst/>
            <a:rect l="l" t="t" r="r" b="b"/>
            <a:pathLst>
              <a:path w="5870706" h="5503787">
                <a:moveTo>
                  <a:pt x="0" y="0"/>
                </a:moveTo>
                <a:lnTo>
                  <a:pt x="5870706" y="0"/>
                </a:lnTo>
                <a:lnTo>
                  <a:pt x="5870706" y="5503786"/>
                </a:lnTo>
                <a:lnTo>
                  <a:pt x="0" y="5503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62361" y="3886200"/>
            <a:ext cx="10949601" cy="5872968"/>
          </a:xfrm>
          <a:custGeom>
            <a:avLst/>
            <a:gdLst/>
            <a:ahLst/>
            <a:cxnLst/>
            <a:rect l="l" t="t" r="r" b="b"/>
            <a:pathLst>
              <a:path w="10949601" h="5872968">
                <a:moveTo>
                  <a:pt x="0" y="0"/>
                </a:moveTo>
                <a:lnTo>
                  <a:pt x="10949600" y="0"/>
                </a:lnTo>
                <a:lnTo>
                  <a:pt x="10949600" y="5872968"/>
                </a:lnTo>
                <a:lnTo>
                  <a:pt x="0" y="5872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50479" y="3886200"/>
            <a:ext cx="10949601" cy="5872968"/>
          </a:xfrm>
          <a:custGeom>
            <a:avLst/>
            <a:gdLst/>
            <a:ahLst/>
            <a:cxnLst/>
            <a:rect l="l" t="t" r="r" b="b"/>
            <a:pathLst>
              <a:path w="10949601" h="5872968">
                <a:moveTo>
                  <a:pt x="0" y="0"/>
                </a:moveTo>
                <a:lnTo>
                  <a:pt x="10949601" y="0"/>
                </a:lnTo>
                <a:lnTo>
                  <a:pt x="10949601" y="5872968"/>
                </a:lnTo>
                <a:lnTo>
                  <a:pt x="0" y="5872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725758" y="6759575"/>
            <a:ext cx="20013758" cy="3527425"/>
          </a:xfrm>
          <a:custGeom>
            <a:avLst/>
            <a:gdLst/>
            <a:ahLst/>
            <a:cxnLst/>
            <a:rect l="l" t="t" r="r" b="b"/>
            <a:pathLst>
              <a:path w="20013758" h="3527425">
                <a:moveTo>
                  <a:pt x="0" y="0"/>
                </a:moveTo>
                <a:lnTo>
                  <a:pt x="20013758" y="0"/>
                </a:lnTo>
                <a:lnTo>
                  <a:pt x="20013758" y="3527425"/>
                </a:lnTo>
                <a:lnTo>
                  <a:pt x="0" y="3527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5285543" y="1713119"/>
            <a:ext cx="3791768" cy="1620119"/>
          </a:xfrm>
          <a:custGeom>
            <a:avLst/>
            <a:gdLst/>
            <a:ahLst/>
            <a:cxnLst/>
            <a:rect l="l" t="t" r="r" b="b"/>
            <a:pathLst>
              <a:path w="3791768" h="1620119">
                <a:moveTo>
                  <a:pt x="3791768" y="0"/>
                </a:moveTo>
                <a:lnTo>
                  <a:pt x="0" y="0"/>
                </a:lnTo>
                <a:lnTo>
                  <a:pt x="0" y="1620119"/>
                </a:lnTo>
                <a:lnTo>
                  <a:pt x="3791768" y="1620119"/>
                </a:lnTo>
                <a:lnTo>
                  <a:pt x="379176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0385" y="2964980"/>
            <a:ext cx="5275385" cy="4114800"/>
          </a:xfrm>
          <a:custGeom>
            <a:avLst/>
            <a:gdLst/>
            <a:ahLst/>
            <a:cxnLst/>
            <a:rect l="l" t="t" r="r" b="b"/>
            <a:pathLst>
              <a:path w="5275385" h="4114800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84647" y="3952875"/>
            <a:ext cx="1810655" cy="3314700"/>
          </a:xfrm>
          <a:custGeom>
            <a:avLst/>
            <a:gdLst/>
            <a:ahLst/>
            <a:cxnLst/>
            <a:rect l="l" t="t" r="r" b="b"/>
            <a:pathLst>
              <a:path w="1810655" h="3314700">
                <a:moveTo>
                  <a:pt x="0" y="0"/>
                </a:moveTo>
                <a:lnTo>
                  <a:pt x="1810655" y="0"/>
                </a:lnTo>
                <a:lnTo>
                  <a:pt x="1810655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749411" y="9258300"/>
            <a:ext cx="9072265" cy="1400042"/>
            <a:chOff x="0" y="0"/>
            <a:chExt cx="12096353" cy="18667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21301" cy="1866722"/>
            </a:xfrm>
            <a:custGeom>
              <a:avLst/>
              <a:gdLst/>
              <a:ahLst/>
              <a:cxnLst/>
              <a:rect l="l" t="t" r="r" b="b"/>
              <a:pathLst>
                <a:path w="6521301" h="1866722">
                  <a:moveTo>
                    <a:pt x="0" y="0"/>
                  </a:moveTo>
                  <a:lnTo>
                    <a:pt x="6521301" y="0"/>
                  </a:lnTo>
                  <a:lnTo>
                    <a:pt x="6521301" y="1866722"/>
                  </a:lnTo>
                  <a:lnTo>
                    <a:pt x="0" y="1866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575052" y="0"/>
              <a:ext cx="6521301" cy="1866722"/>
            </a:xfrm>
            <a:custGeom>
              <a:avLst/>
              <a:gdLst/>
              <a:ahLst/>
              <a:cxnLst/>
              <a:rect l="l" t="t" r="r" b="b"/>
              <a:pathLst>
                <a:path w="6521301" h="1866722">
                  <a:moveTo>
                    <a:pt x="0" y="0"/>
                  </a:moveTo>
                  <a:lnTo>
                    <a:pt x="6521301" y="0"/>
                  </a:lnTo>
                  <a:lnTo>
                    <a:pt x="6521301" y="1866722"/>
                  </a:lnTo>
                  <a:lnTo>
                    <a:pt x="0" y="1866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-221985" y="9217455"/>
            <a:ext cx="4890976" cy="1400042"/>
          </a:xfrm>
          <a:custGeom>
            <a:avLst/>
            <a:gdLst/>
            <a:ahLst/>
            <a:cxnLst/>
            <a:rect l="l" t="t" r="r" b="b"/>
            <a:pathLst>
              <a:path w="4890976" h="1400042">
                <a:moveTo>
                  <a:pt x="0" y="0"/>
                </a:moveTo>
                <a:lnTo>
                  <a:pt x="4890976" y="0"/>
                </a:lnTo>
                <a:lnTo>
                  <a:pt x="4890976" y="1400042"/>
                </a:lnTo>
                <a:lnTo>
                  <a:pt x="0" y="14000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190896" y="8011037"/>
            <a:ext cx="1266602" cy="427478"/>
          </a:xfrm>
          <a:custGeom>
            <a:avLst/>
            <a:gdLst/>
            <a:ahLst/>
            <a:cxnLst/>
            <a:rect l="l" t="t" r="r" b="b"/>
            <a:pathLst>
              <a:path w="1266602" h="427478">
                <a:moveTo>
                  <a:pt x="0" y="0"/>
                </a:moveTo>
                <a:lnTo>
                  <a:pt x="1266602" y="0"/>
                </a:lnTo>
                <a:lnTo>
                  <a:pt x="1266602" y="427478"/>
                </a:lnTo>
                <a:lnTo>
                  <a:pt x="0" y="4274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90784" y="7267575"/>
            <a:ext cx="1266602" cy="427478"/>
          </a:xfrm>
          <a:custGeom>
            <a:avLst/>
            <a:gdLst/>
            <a:ahLst/>
            <a:cxnLst/>
            <a:rect l="l" t="t" r="r" b="b"/>
            <a:pathLst>
              <a:path w="1266602" h="427478">
                <a:moveTo>
                  <a:pt x="0" y="0"/>
                </a:moveTo>
                <a:lnTo>
                  <a:pt x="1266602" y="0"/>
                </a:lnTo>
                <a:lnTo>
                  <a:pt x="1266602" y="427478"/>
                </a:lnTo>
                <a:lnTo>
                  <a:pt x="0" y="4274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9541277" y="606626"/>
            <a:ext cx="3791768" cy="1620119"/>
          </a:xfrm>
          <a:custGeom>
            <a:avLst/>
            <a:gdLst/>
            <a:ahLst/>
            <a:cxnLst/>
            <a:rect l="l" t="t" r="r" b="b"/>
            <a:pathLst>
              <a:path w="3791768" h="1620119">
                <a:moveTo>
                  <a:pt x="3791768" y="0"/>
                </a:moveTo>
                <a:lnTo>
                  <a:pt x="0" y="0"/>
                </a:lnTo>
                <a:lnTo>
                  <a:pt x="0" y="1620119"/>
                </a:lnTo>
                <a:lnTo>
                  <a:pt x="3791768" y="1620119"/>
                </a:lnTo>
                <a:lnTo>
                  <a:pt x="379176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890572" y="7079780"/>
            <a:ext cx="397428" cy="445297"/>
          </a:xfrm>
          <a:custGeom>
            <a:avLst/>
            <a:gdLst/>
            <a:ahLst/>
            <a:cxnLst/>
            <a:rect l="l" t="t" r="r" b="b"/>
            <a:pathLst>
              <a:path w="397428" h="445297">
                <a:moveTo>
                  <a:pt x="0" y="0"/>
                </a:moveTo>
                <a:lnTo>
                  <a:pt x="397428" y="0"/>
                </a:lnTo>
                <a:lnTo>
                  <a:pt x="397428" y="445297"/>
                </a:lnTo>
                <a:lnTo>
                  <a:pt x="0" y="4452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30385" y="7219960"/>
            <a:ext cx="397428" cy="445297"/>
          </a:xfrm>
          <a:custGeom>
            <a:avLst/>
            <a:gdLst/>
            <a:ahLst/>
            <a:cxnLst/>
            <a:rect l="l" t="t" r="r" b="b"/>
            <a:pathLst>
              <a:path w="397428" h="445297">
                <a:moveTo>
                  <a:pt x="0" y="0"/>
                </a:moveTo>
                <a:lnTo>
                  <a:pt x="397428" y="0"/>
                </a:lnTo>
                <a:lnTo>
                  <a:pt x="397428" y="445297"/>
                </a:lnTo>
                <a:lnTo>
                  <a:pt x="0" y="4452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04810" y="7384897"/>
            <a:ext cx="397428" cy="445297"/>
          </a:xfrm>
          <a:custGeom>
            <a:avLst/>
            <a:gdLst/>
            <a:ahLst/>
            <a:cxnLst/>
            <a:rect l="l" t="t" r="r" b="b"/>
            <a:pathLst>
              <a:path w="397428" h="445297">
                <a:moveTo>
                  <a:pt x="0" y="0"/>
                </a:moveTo>
                <a:lnTo>
                  <a:pt x="397428" y="0"/>
                </a:lnTo>
                <a:lnTo>
                  <a:pt x="397428" y="445298"/>
                </a:lnTo>
                <a:lnTo>
                  <a:pt x="0" y="44529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372691" y="1408002"/>
            <a:ext cx="566756" cy="610235"/>
          </a:xfrm>
          <a:custGeom>
            <a:avLst/>
            <a:gdLst/>
            <a:ahLst/>
            <a:cxnLst/>
            <a:rect l="l" t="t" r="r" b="b"/>
            <a:pathLst>
              <a:path w="566756" h="610235">
                <a:moveTo>
                  <a:pt x="0" y="0"/>
                </a:moveTo>
                <a:lnTo>
                  <a:pt x="566755" y="0"/>
                </a:lnTo>
                <a:lnTo>
                  <a:pt x="566755" y="610234"/>
                </a:lnTo>
                <a:lnTo>
                  <a:pt x="0" y="6102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25222" y="7333369"/>
            <a:ext cx="809741" cy="361684"/>
          </a:xfrm>
          <a:custGeom>
            <a:avLst/>
            <a:gdLst/>
            <a:ahLst/>
            <a:cxnLst/>
            <a:rect l="l" t="t" r="r" b="b"/>
            <a:pathLst>
              <a:path w="809741" h="361684">
                <a:moveTo>
                  <a:pt x="0" y="0"/>
                </a:moveTo>
                <a:lnTo>
                  <a:pt x="809741" y="0"/>
                </a:lnTo>
                <a:lnTo>
                  <a:pt x="809741" y="361684"/>
                </a:lnTo>
                <a:lnTo>
                  <a:pt x="0" y="36168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314344" y="7830195"/>
            <a:ext cx="809741" cy="361684"/>
          </a:xfrm>
          <a:custGeom>
            <a:avLst/>
            <a:gdLst/>
            <a:ahLst/>
            <a:cxnLst/>
            <a:rect l="l" t="t" r="r" b="b"/>
            <a:pathLst>
              <a:path w="809741" h="361684">
                <a:moveTo>
                  <a:pt x="0" y="0"/>
                </a:moveTo>
                <a:lnTo>
                  <a:pt x="809741" y="0"/>
                </a:lnTo>
                <a:lnTo>
                  <a:pt x="809741" y="361684"/>
                </a:lnTo>
                <a:lnTo>
                  <a:pt x="0" y="36168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592" y="8945556"/>
            <a:ext cx="809741" cy="361684"/>
          </a:xfrm>
          <a:custGeom>
            <a:avLst/>
            <a:gdLst/>
            <a:ahLst/>
            <a:cxnLst/>
            <a:rect l="l" t="t" r="r" b="b"/>
            <a:pathLst>
              <a:path w="809741" h="361684">
                <a:moveTo>
                  <a:pt x="0" y="0"/>
                </a:moveTo>
                <a:lnTo>
                  <a:pt x="809741" y="0"/>
                </a:lnTo>
                <a:lnTo>
                  <a:pt x="809741" y="361685"/>
                </a:lnTo>
                <a:lnTo>
                  <a:pt x="0" y="36168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0247" y="6595146"/>
            <a:ext cx="4931039" cy="2557976"/>
          </a:xfrm>
          <a:custGeom>
            <a:avLst/>
            <a:gdLst/>
            <a:ahLst/>
            <a:cxnLst/>
            <a:rect l="l" t="t" r="r" b="b"/>
            <a:pathLst>
              <a:path w="4931039" h="2557976">
                <a:moveTo>
                  <a:pt x="0" y="0"/>
                </a:moveTo>
                <a:lnTo>
                  <a:pt x="4931039" y="0"/>
                </a:lnTo>
                <a:lnTo>
                  <a:pt x="4931039" y="2557976"/>
                </a:lnTo>
                <a:lnTo>
                  <a:pt x="0" y="255797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H="1">
            <a:off x="17317645" y="8791438"/>
            <a:ext cx="809741" cy="361684"/>
          </a:xfrm>
          <a:custGeom>
            <a:avLst/>
            <a:gdLst/>
            <a:ahLst/>
            <a:cxnLst/>
            <a:rect l="l" t="t" r="r" b="b"/>
            <a:pathLst>
              <a:path w="809741" h="361684">
                <a:moveTo>
                  <a:pt x="809741" y="0"/>
                </a:moveTo>
                <a:lnTo>
                  <a:pt x="0" y="0"/>
                </a:lnTo>
                <a:lnTo>
                  <a:pt x="0" y="361684"/>
                </a:lnTo>
                <a:lnTo>
                  <a:pt x="809741" y="361684"/>
                </a:lnTo>
                <a:lnTo>
                  <a:pt x="809741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749411" y="6684222"/>
            <a:ext cx="3085671" cy="2379824"/>
          </a:xfrm>
          <a:custGeom>
            <a:avLst/>
            <a:gdLst/>
            <a:ahLst/>
            <a:cxnLst/>
            <a:rect l="l" t="t" r="r" b="b"/>
            <a:pathLst>
              <a:path w="3085671" h="2379824">
                <a:moveTo>
                  <a:pt x="0" y="0"/>
                </a:moveTo>
                <a:lnTo>
                  <a:pt x="3085671" y="0"/>
                </a:lnTo>
                <a:lnTo>
                  <a:pt x="3085671" y="2379824"/>
                </a:lnTo>
                <a:lnTo>
                  <a:pt x="0" y="237982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130385" y="6402916"/>
            <a:ext cx="3834564" cy="3216241"/>
          </a:xfrm>
          <a:custGeom>
            <a:avLst/>
            <a:gdLst/>
            <a:ahLst/>
            <a:cxnLst/>
            <a:rect l="l" t="t" r="r" b="b"/>
            <a:pathLst>
              <a:path w="3834564" h="3216241">
                <a:moveTo>
                  <a:pt x="0" y="0"/>
                </a:moveTo>
                <a:lnTo>
                  <a:pt x="3834564" y="0"/>
                </a:lnTo>
                <a:lnTo>
                  <a:pt x="3834564" y="3216241"/>
                </a:lnTo>
                <a:lnTo>
                  <a:pt x="0" y="3216241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277037" y="1999186"/>
            <a:ext cx="7733926" cy="255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5"/>
              </a:lnSpc>
            </a:pPr>
            <a:r>
              <a:rPr lang="en-US" sz="8258" dirty="0">
                <a:solidFill>
                  <a:srgbClr val="4E7F1C"/>
                </a:solidFill>
                <a:latin typeface="Lilita One"/>
                <a:ea typeface="Lilita One"/>
                <a:cs typeface="Lilita One"/>
                <a:sym typeface="Lilita One"/>
              </a:rPr>
              <a:t>LINGKUNGANKU YANG NYAMAN</a:t>
            </a:r>
          </a:p>
        </p:txBody>
      </p:sp>
      <p:sp>
        <p:nvSpPr>
          <p:cNvPr id="29" name="Action Button: Go Forward or Next 28">
            <a:hlinkClick r:id="" action="ppaction://hlinkshowjump?jump=nextslide" highlightClick="1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5301B512-5A06-4294-9D7A-D4B9E19424A2}"/>
              </a:ext>
            </a:extLst>
          </p:cNvPr>
          <p:cNvSpPr/>
          <p:nvPr/>
        </p:nvSpPr>
        <p:spPr>
          <a:xfrm>
            <a:off x="6705600" y="5143500"/>
            <a:ext cx="1051786" cy="593541"/>
          </a:xfrm>
          <a:prstGeom prst="actionButtonForwardNex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3FFD1F4E-08C1-CBBD-63C2-A64077002D3A}"/>
              </a:ext>
            </a:extLst>
          </p:cNvPr>
          <p:cNvSpPr txBox="1"/>
          <p:nvPr/>
        </p:nvSpPr>
        <p:spPr>
          <a:xfrm>
            <a:off x="7888523" y="5070938"/>
            <a:ext cx="197483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800" dirty="0">
                <a:solidFill>
                  <a:srgbClr val="4E7F1C"/>
                </a:solidFill>
                <a:latin typeface="Lilita One"/>
                <a:ea typeface="Lilita One"/>
                <a:cs typeface="Lilita One"/>
                <a:sym typeface="Lilita One"/>
              </a:rPr>
              <a:t>MULAI</a:t>
            </a:r>
          </a:p>
        </p:txBody>
      </p:sp>
      <p:pic>
        <p:nvPicPr>
          <p:cNvPr id="31" name="playtime-upbeat-happy-children-music-256426">
            <a:hlinkClick r:id="" action="ppaction://media"/>
            <a:extLst>
              <a:ext uri="{FF2B5EF4-FFF2-40B4-BE49-F238E27FC236}">
                <a16:creationId xmlns:a16="http://schemas.microsoft.com/office/drawing/2014/main" id="{117AA86B-F6B4-FA34-694A-1E8A8AC03A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0204918" y="5196588"/>
            <a:ext cx="487363" cy="4873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r="-6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16669" y="7132420"/>
            <a:ext cx="3540395" cy="3487290"/>
          </a:xfrm>
          <a:custGeom>
            <a:avLst/>
            <a:gdLst/>
            <a:ahLst/>
            <a:cxnLst/>
            <a:rect l="l" t="t" r="r" b="b"/>
            <a:pathLst>
              <a:path w="3540395" h="3487290">
                <a:moveTo>
                  <a:pt x="0" y="0"/>
                </a:moveTo>
                <a:lnTo>
                  <a:pt x="3540395" y="0"/>
                </a:lnTo>
                <a:lnTo>
                  <a:pt x="3540395" y="3487289"/>
                </a:lnTo>
                <a:lnTo>
                  <a:pt x="0" y="3487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720203" y="3395769"/>
            <a:ext cx="4352929" cy="5862531"/>
          </a:xfrm>
          <a:custGeom>
            <a:avLst/>
            <a:gdLst/>
            <a:ahLst/>
            <a:cxnLst/>
            <a:rect l="l" t="t" r="r" b="b"/>
            <a:pathLst>
              <a:path w="4352929" h="5862531">
                <a:moveTo>
                  <a:pt x="4352929" y="0"/>
                </a:moveTo>
                <a:lnTo>
                  <a:pt x="0" y="0"/>
                </a:lnTo>
                <a:lnTo>
                  <a:pt x="0" y="5862531"/>
                </a:lnTo>
                <a:lnTo>
                  <a:pt x="4352929" y="5862531"/>
                </a:lnTo>
                <a:lnTo>
                  <a:pt x="435292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67251" y="5528773"/>
            <a:ext cx="12150965" cy="3493403"/>
          </a:xfrm>
          <a:custGeom>
            <a:avLst/>
            <a:gdLst/>
            <a:ahLst/>
            <a:cxnLst/>
            <a:rect l="l" t="t" r="r" b="b"/>
            <a:pathLst>
              <a:path w="12150965" h="3493403">
                <a:moveTo>
                  <a:pt x="0" y="0"/>
                </a:moveTo>
                <a:lnTo>
                  <a:pt x="12150966" y="0"/>
                </a:lnTo>
                <a:lnTo>
                  <a:pt x="12150966" y="3493403"/>
                </a:lnTo>
                <a:lnTo>
                  <a:pt x="0" y="3493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98585" y="5531798"/>
            <a:ext cx="4070868" cy="220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015"/>
              </a:lnSpc>
            </a:pPr>
            <a:r>
              <a:rPr lang="en-US" sz="12153">
                <a:solidFill>
                  <a:srgbClr val="1A677D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Dapur</a:t>
            </a:r>
          </a:p>
        </p:txBody>
      </p:sp>
      <p:sp>
        <p:nvSpPr>
          <p:cNvPr id="7" name="Rectangle 6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A906B929-CE91-EC3D-11DB-3ACBE00A3AC3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AFE03BC8-7B16-6214-713C-E6074F7DC233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86C39F7-4C50-A105-F641-3A383E3EFAD6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3AFC14F-C38F-98A3-3137-ABB5908F329C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99" b="-5999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3444221" y="1606385"/>
            <a:ext cx="11709903" cy="3366597"/>
          </a:xfrm>
          <a:custGeom>
            <a:avLst/>
            <a:gdLst/>
            <a:ahLst/>
            <a:cxnLst/>
            <a:rect l="l" t="t" r="r" b="b"/>
            <a:pathLst>
              <a:path w="11709903" h="3366597">
                <a:moveTo>
                  <a:pt x="11709903" y="0"/>
                </a:moveTo>
                <a:lnTo>
                  <a:pt x="0" y="0"/>
                </a:lnTo>
                <a:lnTo>
                  <a:pt x="0" y="3366597"/>
                </a:lnTo>
                <a:lnTo>
                  <a:pt x="11709903" y="3366597"/>
                </a:lnTo>
                <a:lnTo>
                  <a:pt x="1170990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661950" y="5143500"/>
            <a:ext cx="2623505" cy="5552391"/>
          </a:xfrm>
          <a:custGeom>
            <a:avLst/>
            <a:gdLst/>
            <a:ahLst/>
            <a:cxnLst/>
            <a:rect l="l" t="t" r="r" b="b"/>
            <a:pathLst>
              <a:path w="2623505" h="5552391">
                <a:moveTo>
                  <a:pt x="2623505" y="0"/>
                </a:moveTo>
                <a:lnTo>
                  <a:pt x="0" y="0"/>
                </a:lnTo>
                <a:lnTo>
                  <a:pt x="0" y="5552391"/>
                </a:lnTo>
                <a:lnTo>
                  <a:pt x="2623505" y="5552391"/>
                </a:lnTo>
                <a:lnTo>
                  <a:pt x="262350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31072" y="2045424"/>
            <a:ext cx="5360917" cy="152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3"/>
              </a:lnSpc>
            </a:pPr>
            <a:r>
              <a:rPr lang="en-US" sz="8366">
                <a:solidFill>
                  <a:srgbClr val="1A677D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Kamar Tidur</a:t>
            </a:r>
          </a:p>
        </p:txBody>
      </p:sp>
      <p:sp>
        <p:nvSpPr>
          <p:cNvPr id="6" name="Rectangle 5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447C20C-B9B5-40FC-1467-921D67CAF23C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01A1572-28D7-ECC9-2D2A-4D9DFEBECD24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536B421-576F-B9D5-1505-324E4C2C7631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7864FCC-4D5F-5F0D-E504-5E1A99713D34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r="-6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07641" y="6098978"/>
            <a:ext cx="12150965" cy="3493403"/>
          </a:xfrm>
          <a:custGeom>
            <a:avLst/>
            <a:gdLst/>
            <a:ahLst/>
            <a:cxnLst/>
            <a:rect l="l" t="t" r="r" b="b"/>
            <a:pathLst>
              <a:path w="12150965" h="3493403">
                <a:moveTo>
                  <a:pt x="0" y="0"/>
                </a:moveTo>
                <a:lnTo>
                  <a:pt x="12150966" y="0"/>
                </a:lnTo>
                <a:lnTo>
                  <a:pt x="12150966" y="3493403"/>
                </a:lnTo>
                <a:lnTo>
                  <a:pt x="0" y="3493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322" y="5143500"/>
            <a:ext cx="3197151" cy="4551104"/>
          </a:xfrm>
          <a:custGeom>
            <a:avLst/>
            <a:gdLst/>
            <a:ahLst/>
            <a:cxnLst/>
            <a:rect l="l" t="t" r="r" b="b"/>
            <a:pathLst>
              <a:path w="3197151" h="4551104">
                <a:moveTo>
                  <a:pt x="0" y="0"/>
                </a:moveTo>
                <a:lnTo>
                  <a:pt x="3197151" y="0"/>
                </a:lnTo>
                <a:lnTo>
                  <a:pt x="3197151" y="4551104"/>
                </a:lnTo>
                <a:lnTo>
                  <a:pt x="0" y="455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92935" y="6642137"/>
            <a:ext cx="6151698" cy="166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7"/>
              </a:lnSpc>
            </a:pPr>
            <a:r>
              <a:rPr lang="en-US" sz="9155">
                <a:solidFill>
                  <a:srgbClr val="1A677D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Kamar Mandi</a:t>
            </a:r>
          </a:p>
        </p:txBody>
      </p:sp>
      <p:sp>
        <p:nvSpPr>
          <p:cNvPr id="6" name="Rectangle 5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6088DB8-03CE-34E0-FE9B-2F1271C8B8B9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BB045DC-9FEA-1D1C-5593-16D46CDFCC2A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39809C3-B0A5-62F8-7C8F-64603A58B108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BFB3C3A-40C1-3105-F9AA-E0D8163E3385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0043" y="8002197"/>
            <a:ext cx="18568086" cy="3516109"/>
          </a:xfrm>
          <a:custGeom>
            <a:avLst/>
            <a:gdLst/>
            <a:ahLst/>
            <a:cxnLst/>
            <a:rect l="l" t="t" r="r" b="b"/>
            <a:pathLst>
              <a:path w="18568086" h="3516109">
                <a:moveTo>
                  <a:pt x="0" y="0"/>
                </a:moveTo>
                <a:lnTo>
                  <a:pt x="18568086" y="0"/>
                </a:lnTo>
                <a:lnTo>
                  <a:pt x="18568086" y="3516109"/>
                </a:lnTo>
                <a:lnTo>
                  <a:pt x="0" y="351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306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14821" y="3336421"/>
            <a:ext cx="7858358" cy="5481205"/>
          </a:xfrm>
          <a:custGeom>
            <a:avLst/>
            <a:gdLst/>
            <a:ahLst/>
            <a:cxnLst/>
            <a:rect l="l" t="t" r="r" b="b"/>
            <a:pathLst>
              <a:path w="7858358" h="5481205">
                <a:moveTo>
                  <a:pt x="0" y="0"/>
                </a:moveTo>
                <a:lnTo>
                  <a:pt x="7858358" y="0"/>
                </a:lnTo>
                <a:lnTo>
                  <a:pt x="7858358" y="5481205"/>
                </a:lnTo>
                <a:lnTo>
                  <a:pt x="0" y="5481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14146" y="6196821"/>
            <a:ext cx="12259708" cy="4474793"/>
          </a:xfrm>
          <a:custGeom>
            <a:avLst/>
            <a:gdLst/>
            <a:ahLst/>
            <a:cxnLst/>
            <a:rect l="l" t="t" r="r" b="b"/>
            <a:pathLst>
              <a:path w="12259708" h="4474793">
                <a:moveTo>
                  <a:pt x="0" y="0"/>
                </a:moveTo>
                <a:lnTo>
                  <a:pt x="12259708" y="0"/>
                </a:lnTo>
                <a:lnTo>
                  <a:pt x="12259708" y="4474794"/>
                </a:lnTo>
                <a:lnTo>
                  <a:pt x="0" y="4474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898602" y="4036309"/>
            <a:ext cx="4766634" cy="2040715"/>
          </a:xfrm>
          <a:custGeom>
            <a:avLst/>
            <a:gdLst/>
            <a:ahLst/>
            <a:cxnLst/>
            <a:rect l="l" t="t" r="r" b="b"/>
            <a:pathLst>
              <a:path w="4766634" h="2040715">
                <a:moveTo>
                  <a:pt x="4766634" y="0"/>
                </a:moveTo>
                <a:lnTo>
                  <a:pt x="0" y="0"/>
                </a:lnTo>
                <a:lnTo>
                  <a:pt x="0" y="2040715"/>
                </a:lnTo>
                <a:lnTo>
                  <a:pt x="4766634" y="2040715"/>
                </a:lnTo>
                <a:lnTo>
                  <a:pt x="47666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56309" y="4036309"/>
            <a:ext cx="4766634" cy="2040715"/>
          </a:xfrm>
          <a:custGeom>
            <a:avLst/>
            <a:gdLst/>
            <a:ahLst/>
            <a:cxnLst/>
            <a:rect l="l" t="t" r="r" b="b"/>
            <a:pathLst>
              <a:path w="4766634" h="2040715">
                <a:moveTo>
                  <a:pt x="0" y="0"/>
                </a:moveTo>
                <a:lnTo>
                  <a:pt x="4766634" y="0"/>
                </a:lnTo>
                <a:lnTo>
                  <a:pt x="4766634" y="2040715"/>
                </a:lnTo>
                <a:lnTo>
                  <a:pt x="0" y="2040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86841" y="-61464"/>
            <a:ext cx="1110516" cy="2474688"/>
          </a:xfrm>
          <a:custGeom>
            <a:avLst/>
            <a:gdLst/>
            <a:ahLst/>
            <a:cxnLst/>
            <a:rect l="l" t="t" r="r" b="b"/>
            <a:pathLst>
              <a:path w="1110516" h="2474688">
                <a:moveTo>
                  <a:pt x="0" y="0"/>
                </a:moveTo>
                <a:lnTo>
                  <a:pt x="1110516" y="0"/>
                </a:lnTo>
                <a:lnTo>
                  <a:pt x="1110516" y="2474688"/>
                </a:lnTo>
                <a:lnTo>
                  <a:pt x="0" y="2474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890643" y="-61464"/>
            <a:ext cx="1110516" cy="2474688"/>
          </a:xfrm>
          <a:custGeom>
            <a:avLst/>
            <a:gdLst/>
            <a:ahLst/>
            <a:cxnLst/>
            <a:rect l="l" t="t" r="r" b="b"/>
            <a:pathLst>
              <a:path w="1110516" h="2474688">
                <a:moveTo>
                  <a:pt x="1110516" y="0"/>
                </a:moveTo>
                <a:lnTo>
                  <a:pt x="0" y="0"/>
                </a:lnTo>
                <a:lnTo>
                  <a:pt x="0" y="2474688"/>
                </a:lnTo>
                <a:lnTo>
                  <a:pt x="1110516" y="2474688"/>
                </a:lnTo>
                <a:lnTo>
                  <a:pt x="111051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81207" y="8147009"/>
            <a:ext cx="3395353" cy="2924248"/>
          </a:xfrm>
          <a:custGeom>
            <a:avLst/>
            <a:gdLst/>
            <a:ahLst/>
            <a:cxnLst/>
            <a:rect l="l" t="t" r="r" b="b"/>
            <a:pathLst>
              <a:path w="3395353" h="2924248">
                <a:moveTo>
                  <a:pt x="0" y="0"/>
                </a:moveTo>
                <a:lnTo>
                  <a:pt x="3395353" y="0"/>
                </a:lnTo>
                <a:lnTo>
                  <a:pt x="3395353" y="2924248"/>
                </a:lnTo>
                <a:lnTo>
                  <a:pt x="0" y="2924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273854" y="8147009"/>
            <a:ext cx="3395353" cy="2924248"/>
          </a:xfrm>
          <a:custGeom>
            <a:avLst/>
            <a:gdLst/>
            <a:ahLst/>
            <a:cxnLst/>
            <a:rect l="l" t="t" r="r" b="b"/>
            <a:pathLst>
              <a:path w="3395353" h="2924248">
                <a:moveTo>
                  <a:pt x="3395353" y="0"/>
                </a:moveTo>
                <a:lnTo>
                  <a:pt x="0" y="0"/>
                </a:lnTo>
                <a:lnTo>
                  <a:pt x="0" y="2924248"/>
                </a:lnTo>
                <a:lnTo>
                  <a:pt x="3395353" y="2924248"/>
                </a:lnTo>
                <a:lnTo>
                  <a:pt x="3395353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48027" y="-461449"/>
            <a:ext cx="2291943" cy="3081604"/>
          </a:xfrm>
          <a:custGeom>
            <a:avLst/>
            <a:gdLst/>
            <a:ahLst/>
            <a:cxnLst/>
            <a:rect l="l" t="t" r="r" b="b"/>
            <a:pathLst>
              <a:path w="2291943" h="3081604">
                <a:moveTo>
                  <a:pt x="0" y="0"/>
                </a:moveTo>
                <a:lnTo>
                  <a:pt x="2291943" y="0"/>
                </a:lnTo>
                <a:lnTo>
                  <a:pt x="2291943" y="3081604"/>
                </a:lnTo>
                <a:lnTo>
                  <a:pt x="0" y="3081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544084" y="-461449"/>
            <a:ext cx="2291943" cy="3081604"/>
          </a:xfrm>
          <a:custGeom>
            <a:avLst/>
            <a:gdLst/>
            <a:ahLst/>
            <a:cxnLst/>
            <a:rect l="l" t="t" r="r" b="b"/>
            <a:pathLst>
              <a:path w="2291943" h="3081604">
                <a:moveTo>
                  <a:pt x="2291943" y="0"/>
                </a:moveTo>
                <a:lnTo>
                  <a:pt x="0" y="0"/>
                </a:lnTo>
                <a:lnTo>
                  <a:pt x="0" y="3081604"/>
                </a:lnTo>
                <a:lnTo>
                  <a:pt x="2291943" y="3081604"/>
                </a:lnTo>
                <a:lnTo>
                  <a:pt x="229194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48457" y="1434022"/>
            <a:ext cx="16191086" cy="368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10999">
                <a:solidFill>
                  <a:srgbClr val="54110F"/>
                </a:solidFill>
                <a:latin typeface="Funtastic"/>
                <a:ea typeface="Funtastic"/>
                <a:cs typeface="Funtastic"/>
                <a:sym typeface="Funtastic"/>
              </a:rPr>
              <a:t>MASJID TEMPAT IBADAH</a:t>
            </a:r>
          </a:p>
        </p:txBody>
      </p:sp>
      <p:sp>
        <p:nvSpPr>
          <p:cNvPr id="14" name="Rectangle 13">
            <a:hlinkClick r:id="" action="ppaction://hlinkshowjump?jump=next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E08B91C5-0202-6FE5-DB87-13BCECAF164B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hlinkClick r:id="" action="ppaction://hlinkshowjump?jump=next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493372DA-C268-D281-AC6D-3CE9E743F37E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1D3682B6-9BBD-8685-20C0-954B4291634A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47C4B80D-248A-25B0-65F7-B10ACAA55AF2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99936" y="1281262"/>
            <a:ext cx="5177263" cy="7724476"/>
          </a:xfrm>
          <a:custGeom>
            <a:avLst/>
            <a:gdLst/>
            <a:ahLst/>
            <a:cxnLst/>
            <a:rect l="l" t="t" r="r" b="b"/>
            <a:pathLst>
              <a:path w="5177263" h="7724476">
                <a:moveTo>
                  <a:pt x="0" y="0"/>
                </a:moveTo>
                <a:lnTo>
                  <a:pt x="5177263" y="0"/>
                </a:lnTo>
                <a:lnTo>
                  <a:pt x="5177263" y="7724476"/>
                </a:lnTo>
                <a:lnTo>
                  <a:pt x="0" y="772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7146" y="-894036"/>
            <a:ext cx="2540543" cy="3415857"/>
          </a:xfrm>
          <a:custGeom>
            <a:avLst/>
            <a:gdLst/>
            <a:ahLst/>
            <a:cxnLst/>
            <a:rect l="l" t="t" r="r" b="b"/>
            <a:pathLst>
              <a:path w="2540543" h="3415857">
                <a:moveTo>
                  <a:pt x="0" y="0"/>
                </a:moveTo>
                <a:lnTo>
                  <a:pt x="2540543" y="0"/>
                </a:lnTo>
                <a:lnTo>
                  <a:pt x="2540543" y="3415857"/>
                </a:lnTo>
                <a:lnTo>
                  <a:pt x="0" y="3415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7890867" y="-894036"/>
            <a:ext cx="2540543" cy="3415857"/>
          </a:xfrm>
          <a:custGeom>
            <a:avLst/>
            <a:gdLst/>
            <a:ahLst/>
            <a:cxnLst/>
            <a:rect l="l" t="t" r="r" b="b"/>
            <a:pathLst>
              <a:path w="2540543" h="3415857">
                <a:moveTo>
                  <a:pt x="2540543" y="0"/>
                </a:moveTo>
                <a:lnTo>
                  <a:pt x="0" y="0"/>
                </a:lnTo>
                <a:lnTo>
                  <a:pt x="0" y="3415857"/>
                </a:lnTo>
                <a:lnTo>
                  <a:pt x="2540543" y="3415857"/>
                </a:lnTo>
                <a:lnTo>
                  <a:pt x="25405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19188" y="501831"/>
            <a:ext cx="6245592" cy="2673894"/>
          </a:xfrm>
          <a:custGeom>
            <a:avLst/>
            <a:gdLst/>
            <a:ahLst/>
            <a:cxnLst/>
            <a:rect l="l" t="t" r="r" b="b"/>
            <a:pathLst>
              <a:path w="6245592" h="2673894">
                <a:moveTo>
                  <a:pt x="0" y="0"/>
                </a:moveTo>
                <a:lnTo>
                  <a:pt x="6245592" y="0"/>
                </a:lnTo>
                <a:lnTo>
                  <a:pt x="6245592" y="2673894"/>
                </a:lnTo>
                <a:lnTo>
                  <a:pt x="0" y="267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35183" y="3390656"/>
            <a:ext cx="10294112" cy="5867644"/>
          </a:xfrm>
          <a:custGeom>
            <a:avLst/>
            <a:gdLst/>
            <a:ahLst/>
            <a:cxnLst/>
            <a:rect l="l" t="t" r="r" b="b"/>
            <a:pathLst>
              <a:path w="10294112" h="5867644">
                <a:moveTo>
                  <a:pt x="0" y="0"/>
                </a:moveTo>
                <a:lnTo>
                  <a:pt x="10294112" y="0"/>
                </a:lnTo>
                <a:lnTo>
                  <a:pt x="10294112" y="5867644"/>
                </a:lnTo>
                <a:lnTo>
                  <a:pt x="0" y="5867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6329" y="3660227"/>
            <a:ext cx="7782204" cy="287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7"/>
              </a:lnSpc>
            </a:pPr>
            <a:r>
              <a:rPr lang="en-US" sz="9588">
                <a:solidFill>
                  <a:srgbClr val="54110F"/>
                </a:solidFill>
                <a:latin typeface="Funtastic"/>
                <a:ea typeface="Funtastic"/>
                <a:cs typeface="Funtastic"/>
                <a:sym typeface="Funtastic"/>
              </a:rPr>
              <a:t>Sholat Di Masjid</a:t>
            </a:r>
          </a:p>
        </p:txBody>
      </p:sp>
      <p:sp>
        <p:nvSpPr>
          <p:cNvPr id="8" name="Rectangle 7">
            <a:hlinkClick r:id="" action="ppaction://hlinkshowjump?jump=next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B3BBE48D-D6EB-2068-CE06-C76E7C2CE9CB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63773E47-80EB-7D32-D5C6-88F8A87A6FAA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E7DFCAC5-51B2-37DD-6D1F-3CBACCA8BAFC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610D2A75-50EA-893F-C9E3-1470F48B21E8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000" y="-307047"/>
            <a:ext cx="1056944" cy="2297705"/>
          </a:xfrm>
          <a:custGeom>
            <a:avLst/>
            <a:gdLst/>
            <a:ahLst/>
            <a:cxnLst/>
            <a:rect l="l" t="t" r="r" b="b"/>
            <a:pathLst>
              <a:path w="1056944" h="2297705">
                <a:moveTo>
                  <a:pt x="0" y="0"/>
                </a:moveTo>
                <a:lnTo>
                  <a:pt x="1056944" y="0"/>
                </a:lnTo>
                <a:lnTo>
                  <a:pt x="1056944" y="2297706"/>
                </a:lnTo>
                <a:lnTo>
                  <a:pt x="0" y="2297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491070" y="-307047"/>
            <a:ext cx="1056944" cy="2297705"/>
          </a:xfrm>
          <a:custGeom>
            <a:avLst/>
            <a:gdLst/>
            <a:ahLst/>
            <a:cxnLst/>
            <a:rect l="l" t="t" r="r" b="b"/>
            <a:pathLst>
              <a:path w="1056944" h="2297705">
                <a:moveTo>
                  <a:pt x="1056945" y="0"/>
                </a:moveTo>
                <a:lnTo>
                  <a:pt x="0" y="0"/>
                </a:lnTo>
                <a:lnTo>
                  <a:pt x="0" y="2297706"/>
                </a:lnTo>
                <a:lnTo>
                  <a:pt x="1056945" y="2297706"/>
                </a:lnTo>
                <a:lnTo>
                  <a:pt x="10569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430233" y="4171035"/>
            <a:ext cx="9227324" cy="5680600"/>
            <a:chOff x="0" y="0"/>
            <a:chExt cx="812791" cy="5003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791" cy="500377"/>
            </a:xfrm>
            <a:custGeom>
              <a:avLst/>
              <a:gdLst/>
              <a:ahLst/>
              <a:cxnLst/>
              <a:rect l="l" t="t" r="r" b="b"/>
              <a:pathLst>
                <a:path w="812791" h="500377">
                  <a:moveTo>
                    <a:pt x="406395" y="0"/>
                  </a:moveTo>
                  <a:cubicBezTo>
                    <a:pt x="181949" y="0"/>
                    <a:pt x="0" y="112013"/>
                    <a:pt x="0" y="250188"/>
                  </a:cubicBezTo>
                  <a:cubicBezTo>
                    <a:pt x="0" y="388364"/>
                    <a:pt x="181949" y="500377"/>
                    <a:pt x="406395" y="500377"/>
                  </a:cubicBezTo>
                  <a:cubicBezTo>
                    <a:pt x="630841" y="500377"/>
                    <a:pt x="812791" y="388364"/>
                    <a:pt x="812791" y="250188"/>
                  </a:cubicBezTo>
                  <a:cubicBezTo>
                    <a:pt x="812791" y="112013"/>
                    <a:pt x="630841" y="0"/>
                    <a:pt x="406395" y="0"/>
                  </a:cubicBezTo>
                  <a:close/>
                </a:path>
              </a:pathLst>
            </a:custGeom>
            <a:solidFill>
              <a:srgbClr val="CACEE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199" y="18335"/>
              <a:ext cx="660392" cy="43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570037" y="-250036"/>
            <a:ext cx="7229940" cy="10787071"/>
          </a:xfrm>
          <a:custGeom>
            <a:avLst/>
            <a:gdLst/>
            <a:ahLst/>
            <a:cxnLst/>
            <a:rect l="l" t="t" r="r" b="b"/>
            <a:pathLst>
              <a:path w="7229940" h="10787071">
                <a:moveTo>
                  <a:pt x="0" y="0"/>
                </a:moveTo>
                <a:lnTo>
                  <a:pt x="7229941" y="0"/>
                </a:lnTo>
                <a:lnTo>
                  <a:pt x="7229941" y="10787072"/>
                </a:lnTo>
                <a:lnTo>
                  <a:pt x="0" y="1078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08787" y="1405047"/>
            <a:ext cx="8670218" cy="8009113"/>
          </a:xfrm>
          <a:custGeom>
            <a:avLst/>
            <a:gdLst/>
            <a:ahLst/>
            <a:cxnLst/>
            <a:rect l="l" t="t" r="r" b="b"/>
            <a:pathLst>
              <a:path w="8670218" h="8009113">
                <a:moveTo>
                  <a:pt x="0" y="0"/>
                </a:moveTo>
                <a:lnTo>
                  <a:pt x="8670217" y="0"/>
                </a:lnTo>
                <a:lnTo>
                  <a:pt x="8670217" y="8009114"/>
                </a:lnTo>
                <a:lnTo>
                  <a:pt x="0" y="8009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8830" y="7598517"/>
            <a:ext cx="2936920" cy="3027752"/>
          </a:xfrm>
          <a:custGeom>
            <a:avLst/>
            <a:gdLst/>
            <a:ahLst/>
            <a:cxnLst/>
            <a:rect l="l" t="t" r="r" b="b"/>
            <a:pathLst>
              <a:path w="2936920" h="3027752">
                <a:moveTo>
                  <a:pt x="0" y="0"/>
                </a:moveTo>
                <a:lnTo>
                  <a:pt x="2936919" y="0"/>
                </a:lnTo>
                <a:lnTo>
                  <a:pt x="2936919" y="3027752"/>
                </a:lnTo>
                <a:lnTo>
                  <a:pt x="0" y="302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6484265" y="7598517"/>
            <a:ext cx="2936920" cy="3027752"/>
          </a:xfrm>
          <a:custGeom>
            <a:avLst/>
            <a:gdLst/>
            <a:ahLst/>
            <a:cxnLst/>
            <a:rect l="l" t="t" r="r" b="b"/>
            <a:pathLst>
              <a:path w="2936920" h="3027752">
                <a:moveTo>
                  <a:pt x="2936920" y="0"/>
                </a:moveTo>
                <a:lnTo>
                  <a:pt x="0" y="0"/>
                </a:lnTo>
                <a:lnTo>
                  <a:pt x="0" y="3027752"/>
                </a:lnTo>
                <a:lnTo>
                  <a:pt x="2936920" y="3027752"/>
                </a:lnTo>
                <a:lnTo>
                  <a:pt x="293692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37338" y="3311314"/>
            <a:ext cx="7782204" cy="287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7"/>
              </a:lnSpc>
            </a:pPr>
            <a:r>
              <a:rPr lang="en-US" sz="9588">
                <a:solidFill>
                  <a:srgbClr val="54110F"/>
                </a:solidFill>
                <a:latin typeface="Funtastic"/>
                <a:ea typeface="Funtastic"/>
                <a:cs typeface="Funtastic"/>
                <a:sym typeface="Funtastic"/>
              </a:rPr>
              <a:t>Mengaji Di Masjid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895958" y="6340468"/>
            <a:ext cx="1482032" cy="1568288"/>
          </a:xfrm>
          <a:custGeom>
            <a:avLst/>
            <a:gdLst/>
            <a:ahLst/>
            <a:cxnLst/>
            <a:rect l="l" t="t" r="r" b="b"/>
            <a:pathLst>
              <a:path w="1482032" h="1568288">
                <a:moveTo>
                  <a:pt x="0" y="0"/>
                </a:moveTo>
                <a:lnTo>
                  <a:pt x="1482032" y="0"/>
                </a:lnTo>
                <a:lnTo>
                  <a:pt x="1482032" y="1568288"/>
                </a:lnTo>
                <a:lnTo>
                  <a:pt x="0" y="15682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9709801" y="6340468"/>
            <a:ext cx="1482032" cy="1568288"/>
          </a:xfrm>
          <a:custGeom>
            <a:avLst/>
            <a:gdLst/>
            <a:ahLst/>
            <a:cxnLst/>
            <a:rect l="l" t="t" r="r" b="b"/>
            <a:pathLst>
              <a:path w="1482032" h="1568288">
                <a:moveTo>
                  <a:pt x="1482032" y="0"/>
                </a:moveTo>
                <a:lnTo>
                  <a:pt x="0" y="0"/>
                </a:lnTo>
                <a:lnTo>
                  <a:pt x="0" y="1568288"/>
                </a:lnTo>
                <a:lnTo>
                  <a:pt x="1482032" y="1568288"/>
                </a:lnTo>
                <a:lnTo>
                  <a:pt x="14820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9940525" y="1028700"/>
            <a:ext cx="2183231" cy="1405695"/>
          </a:xfrm>
          <a:custGeom>
            <a:avLst/>
            <a:gdLst/>
            <a:ahLst/>
            <a:cxnLst/>
            <a:rect l="l" t="t" r="r" b="b"/>
            <a:pathLst>
              <a:path w="2183231" h="1405695">
                <a:moveTo>
                  <a:pt x="2183231" y="0"/>
                </a:moveTo>
                <a:lnTo>
                  <a:pt x="0" y="0"/>
                </a:lnTo>
                <a:lnTo>
                  <a:pt x="0" y="1405695"/>
                </a:lnTo>
                <a:lnTo>
                  <a:pt x="2183231" y="1405695"/>
                </a:lnTo>
                <a:lnTo>
                  <a:pt x="218323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64034" y="1028700"/>
            <a:ext cx="2183231" cy="1405695"/>
          </a:xfrm>
          <a:custGeom>
            <a:avLst/>
            <a:gdLst/>
            <a:ahLst/>
            <a:cxnLst/>
            <a:rect l="l" t="t" r="r" b="b"/>
            <a:pathLst>
              <a:path w="2183231" h="1405695">
                <a:moveTo>
                  <a:pt x="0" y="0"/>
                </a:moveTo>
                <a:lnTo>
                  <a:pt x="2183232" y="0"/>
                </a:lnTo>
                <a:lnTo>
                  <a:pt x="2183232" y="1405695"/>
                </a:lnTo>
                <a:lnTo>
                  <a:pt x="0" y="14056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hlinkClick r:id="" action="ppaction://hlinkshowjump?jump=next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B6AA60E9-C272-D77C-0004-55BEAFCDB4C7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hlinkClick r:id="" action="ppaction://hlinkshowjump?jump=next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0F05142E-1504-C44E-5825-F7C0FCCA0AC1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hlinkClick r:id="" action="ppaction://hlinkshowjump?jump=previous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B5507C0F-A453-8843-720C-82DA56BF6DA0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rrow: Right 18">
            <a:hlinkClick r:id="" action="ppaction://hlinkshowjump?jump=previous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2E53C134-DAE9-B2D3-EACB-81BD276999F7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0043" y="8939701"/>
            <a:ext cx="18568086" cy="3516109"/>
          </a:xfrm>
          <a:custGeom>
            <a:avLst/>
            <a:gdLst/>
            <a:ahLst/>
            <a:cxnLst/>
            <a:rect l="l" t="t" r="r" b="b"/>
            <a:pathLst>
              <a:path w="18568086" h="3516109">
                <a:moveTo>
                  <a:pt x="0" y="0"/>
                </a:moveTo>
                <a:lnTo>
                  <a:pt x="18568086" y="0"/>
                </a:lnTo>
                <a:lnTo>
                  <a:pt x="18568086" y="3516109"/>
                </a:lnTo>
                <a:lnTo>
                  <a:pt x="0" y="351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306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89346" y="3010928"/>
            <a:ext cx="9245650" cy="5928773"/>
          </a:xfrm>
          <a:custGeom>
            <a:avLst/>
            <a:gdLst/>
            <a:ahLst/>
            <a:cxnLst/>
            <a:rect l="l" t="t" r="r" b="b"/>
            <a:pathLst>
              <a:path w="9245650" h="5928773">
                <a:moveTo>
                  <a:pt x="0" y="0"/>
                </a:moveTo>
                <a:lnTo>
                  <a:pt x="9245649" y="0"/>
                </a:lnTo>
                <a:lnTo>
                  <a:pt x="9245649" y="5928773"/>
                </a:lnTo>
                <a:lnTo>
                  <a:pt x="0" y="592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841" y="-61464"/>
            <a:ext cx="1110516" cy="2474688"/>
          </a:xfrm>
          <a:custGeom>
            <a:avLst/>
            <a:gdLst/>
            <a:ahLst/>
            <a:cxnLst/>
            <a:rect l="l" t="t" r="r" b="b"/>
            <a:pathLst>
              <a:path w="1110516" h="2474688">
                <a:moveTo>
                  <a:pt x="0" y="0"/>
                </a:moveTo>
                <a:lnTo>
                  <a:pt x="1110516" y="0"/>
                </a:lnTo>
                <a:lnTo>
                  <a:pt x="1110516" y="2474688"/>
                </a:lnTo>
                <a:lnTo>
                  <a:pt x="0" y="2474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890643" y="-61464"/>
            <a:ext cx="1110516" cy="2474688"/>
          </a:xfrm>
          <a:custGeom>
            <a:avLst/>
            <a:gdLst/>
            <a:ahLst/>
            <a:cxnLst/>
            <a:rect l="l" t="t" r="r" b="b"/>
            <a:pathLst>
              <a:path w="1110516" h="2474688">
                <a:moveTo>
                  <a:pt x="1110516" y="0"/>
                </a:moveTo>
                <a:lnTo>
                  <a:pt x="0" y="0"/>
                </a:lnTo>
                <a:lnTo>
                  <a:pt x="0" y="2474688"/>
                </a:lnTo>
                <a:lnTo>
                  <a:pt x="1110516" y="2474688"/>
                </a:lnTo>
                <a:lnTo>
                  <a:pt x="11105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48027" y="-461449"/>
            <a:ext cx="2291943" cy="3081604"/>
          </a:xfrm>
          <a:custGeom>
            <a:avLst/>
            <a:gdLst/>
            <a:ahLst/>
            <a:cxnLst/>
            <a:rect l="l" t="t" r="r" b="b"/>
            <a:pathLst>
              <a:path w="2291943" h="3081604">
                <a:moveTo>
                  <a:pt x="0" y="0"/>
                </a:moveTo>
                <a:lnTo>
                  <a:pt x="2291943" y="0"/>
                </a:lnTo>
                <a:lnTo>
                  <a:pt x="2291943" y="3081604"/>
                </a:lnTo>
                <a:lnTo>
                  <a:pt x="0" y="30816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544084" y="-461449"/>
            <a:ext cx="2291943" cy="3081604"/>
          </a:xfrm>
          <a:custGeom>
            <a:avLst/>
            <a:gdLst/>
            <a:ahLst/>
            <a:cxnLst/>
            <a:rect l="l" t="t" r="r" b="b"/>
            <a:pathLst>
              <a:path w="2291943" h="3081604">
                <a:moveTo>
                  <a:pt x="2291943" y="0"/>
                </a:moveTo>
                <a:lnTo>
                  <a:pt x="0" y="0"/>
                </a:lnTo>
                <a:lnTo>
                  <a:pt x="0" y="3081604"/>
                </a:lnTo>
                <a:lnTo>
                  <a:pt x="2291943" y="3081604"/>
                </a:lnTo>
                <a:lnTo>
                  <a:pt x="22919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898602" y="4171988"/>
            <a:ext cx="4766634" cy="2040715"/>
          </a:xfrm>
          <a:custGeom>
            <a:avLst/>
            <a:gdLst/>
            <a:ahLst/>
            <a:cxnLst/>
            <a:rect l="l" t="t" r="r" b="b"/>
            <a:pathLst>
              <a:path w="4766634" h="2040715">
                <a:moveTo>
                  <a:pt x="4766634" y="0"/>
                </a:moveTo>
                <a:lnTo>
                  <a:pt x="0" y="0"/>
                </a:lnTo>
                <a:lnTo>
                  <a:pt x="0" y="2040715"/>
                </a:lnTo>
                <a:lnTo>
                  <a:pt x="4766634" y="2040715"/>
                </a:lnTo>
                <a:lnTo>
                  <a:pt x="476663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56309" y="4171988"/>
            <a:ext cx="4766634" cy="2040715"/>
          </a:xfrm>
          <a:custGeom>
            <a:avLst/>
            <a:gdLst/>
            <a:ahLst/>
            <a:cxnLst/>
            <a:rect l="l" t="t" r="r" b="b"/>
            <a:pathLst>
              <a:path w="4766634" h="2040715">
                <a:moveTo>
                  <a:pt x="0" y="0"/>
                </a:moveTo>
                <a:lnTo>
                  <a:pt x="4766634" y="0"/>
                </a:lnTo>
                <a:lnTo>
                  <a:pt x="4766634" y="2040715"/>
                </a:lnTo>
                <a:lnTo>
                  <a:pt x="0" y="20407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91298" y="8148324"/>
            <a:ext cx="4375430" cy="3013577"/>
          </a:xfrm>
          <a:custGeom>
            <a:avLst/>
            <a:gdLst/>
            <a:ahLst/>
            <a:cxnLst/>
            <a:rect l="l" t="t" r="r" b="b"/>
            <a:pathLst>
              <a:path w="4375430" h="3013577">
                <a:moveTo>
                  <a:pt x="0" y="0"/>
                </a:moveTo>
                <a:lnTo>
                  <a:pt x="4375430" y="0"/>
                </a:lnTo>
                <a:lnTo>
                  <a:pt x="4375430" y="3013577"/>
                </a:lnTo>
                <a:lnTo>
                  <a:pt x="0" y="3013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4574521" y="8148324"/>
            <a:ext cx="4375430" cy="3013577"/>
          </a:xfrm>
          <a:custGeom>
            <a:avLst/>
            <a:gdLst/>
            <a:ahLst/>
            <a:cxnLst/>
            <a:rect l="l" t="t" r="r" b="b"/>
            <a:pathLst>
              <a:path w="4375430" h="3013577">
                <a:moveTo>
                  <a:pt x="4375429" y="0"/>
                </a:moveTo>
                <a:lnTo>
                  <a:pt x="0" y="0"/>
                </a:lnTo>
                <a:lnTo>
                  <a:pt x="0" y="3013577"/>
                </a:lnTo>
                <a:lnTo>
                  <a:pt x="4375429" y="3013577"/>
                </a:lnTo>
                <a:lnTo>
                  <a:pt x="4375429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Rectangle 11">
            <a:hlinkClick r:id="" action="ppaction://hlinkshowjump?jump=next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95E6B47-D61E-A88E-F7E4-43D963D20E6D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hlinkClick r:id="" action="ppaction://hlinkshowjump?jump=next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D3E7D6F5-87FA-667E-6704-57FD841BCB2D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hlinkClick r:id="" action="ppaction://hlinkshowjump?jump=previous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3C8EF3E8-2E96-E4B6-63B7-71C8CA5A3E48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hlinkClick r:id="" action="ppaction://hlinkshowjump?jump=previous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43AAB834-FC97-989F-00DB-E6F09B518CE4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7337" y="1028700"/>
            <a:ext cx="10293326" cy="10114486"/>
            <a:chOff x="0" y="0"/>
            <a:chExt cx="82717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172" cy="812800"/>
            </a:xfrm>
            <a:custGeom>
              <a:avLst/>
              <a:gdLst/>
              <a:ahLst/>
              <a:cxnLst/>
              <a:rect l="l" t="t" r="r" b="b"/>
              <a:pathLst>
                <a:path w="827172" h="812800">
                  <a:moveTo>
                    <a:pt x="413586" y="0"/>
                  </a:moveTo>
                  <a:cubicBezTo>
                    <a:pt x="185169" y="0"/>
                    <a:pt x="0" y="181951"/>
                    <a:pt x="0" y="406400"/>
                  </a:cubicBezTo>
                  <a:cubicBezTo>
                    <a:pt x="0" y="630849"/>
                    <a:pt x="185169" y="812800"/>
                    <a:pt x="413586" y="812800"/>
                  </a:cubicBezTo>
                  <a:cubicBezTo>
                    <a:pt x="642003" y="812800"/>
                    <a:pt x="827172" y="630849"/>
                    <a:pt x="827172" y="406400"/>
                  </a:cubicBezTo>
                  <a:cubicBezTo>
                    <a:pt x="827172" y="181951"/>
                    <a:pt x="642003" y="0"/>
                    <a:pt x="413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7547" y="38100"/>
              <a:ext cx="672077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147913" y="5582688"/>
            <a:ext cx="2956537" cy="4347848"/>
          </a:xfrm>
          <a:custGeom>
            <a:avLst/>
            <a:gdLst/>
            <a:ahLst/>
            <a:cxnLst/>
            <a:rect l="l" t="t" r="r" b="b"/>
            <a:pathLst>
              <a:path w="2956537" h="4347848">
                <a:moveTo>
                  <a:pt x="0" y="0"/>
                </a:moveTo>
                <a:lnTo>
                  <a:pt x="2956537" y="0"/>
                </a:lnTo>
                <a:lnTo>
                  <a:pt x="2956537" y="4347848"/>
                </a:lnTo>
                <a:lnTo>
                  <a:pt x="0" y="4347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49568" y="5582688"/>
            <a:ext cx="2956537" cy="4347848"/>
          </a:xfrm>
          <a:custGeom>
            <a:avLst/>
            <a:gdLst/>
            <a:ahLst/>
            <a:cxnLst/>
            <a:rect l="l" t="t" r="r" b="b"/>
            <a:pathLst>
              <a:path w="2956537" h="4347848">
                <a:moveTo>
                  <a:pt x="0" y="0"/>
                </a:moveTo>
                <a:lnTo>
                  <a:pt x="2956536" y="0"/>
                </a:lnTo>
                <a:lnTo>
                  <a:pt x="2956536" y="4347848"/>
                </a:lnTo>
                <a:lnTo>
                  <a:pt x="0" y="4347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321355" y="9717920"/>
            <a:ext cx="19253177" cy="1725757"/>
            <a:chOff x="0" y="0"/>
            <a:chExt cx="5070796" cy="454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70796" cy="454520"/>
            </a:xfrm>
            <a:custGeom>
              <a:avLst/>
              <a:gdLst/>
              <a:ahLst/>
              <a:cxnLst/>
              <a:rect l="l" t="t" r="r" b="b"/>
              <a:pathLst>
                <a:path w="5070796" h="454520">
                  <a:moveTo>
                    <a:pt x="0" y="0"/>
                  </a:moveTo>
                  <a:lnTo>
                    <a:pt x="5070796" y="0"/>
                  </a:lnTo>
                  <a:lnTo>
                    <a:pt x="5070796" y="454520"/>
                  </a:lnTo>
                  <a:lnTo>
                    <a:pt x="0" y="454520"/>
                  </a:lnTo>
                  <a:close/>
                </a:path>
              </a:pathLst>
            </a:custGeom>
            <a:solidFill>
              <a:srgbClr val="013E5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70796" cy="492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30413" y="7047949"/>
            <a:ext cx="2117500" cy="2882587"/>
          </a:xfrm>
          <a:custGeom>
            <a:avLst/>
            <a:gdLst/>
            <a:ahLst/>
            <a:cxnLst/>
            <a:rect l="l" t="t" r="r" b="b"/>
            <a:pathLst>
              <a:path w="2117500" h="2882587">
                <a:moveTo>
                  <a:pt x="0" y="0"/>
                </a:moveTo>
                <a:lnTo>
                  <a:pt x="2117500" y="0"/>
                </a:lnTo>
                <a:lnTo>
                  <a:pt x="2117500" y="2882587"/>
                </a:lnTo>
                <a:lnTo>
                  <a:pt x="0" y="28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77373" y="6941796"/>
            <a:ext cx="2239929" cy="3094893"/>
          </a:xfrm>
          <a:custGeom>
            <a:avLst/>
            <a:gdLst/>
            <a:ahLst/>
            <a:cxnLst/>
            <a:rect l="l" t="t" r="r" b="b"/>
            <a:pathLst>
              <a:path w="2239929" h="3094893">
                <a:moveTo>
                  <a:pt x="0" y="0"/>
                </a:moveTo>
                <a:lnTo>
                  <a:pt x="2239928" y="0"/>
                </a:lnTo>
                <a:lnTo>
                  <a:pt x="2239928" y="3094893"/>
                </a:lnTo>
                <a:lnTo>
                  <a:pt x="0" y="3094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779338" y="5234507"/>
            <a:ext cx="6729325" cy="4483413"/>
          </a:xfrm>
          <a:custGeom>
            <a:avLst/>
            <a:gdLst/>
            <a:ahLst/>
            <a:cxnLst/>
            <a:rect l="l" t="t" r="r" b="b"/>
            <a:pathLst>
              <a:path w="6729325" h="4483413">
                <a:moveTo>
                  <a:pt x="0" y="0"/>
                </a:moveTo>
                <a:lnTo>
                  <a:pt x="6729324" y="0"/>
                </a:lnTo>
                <a:lnTo>
                  <a:pt x="6729324" y="4483413"/>
                </a:lnTo>
                <a:lnTo>
                  <a:pt x="0" y="4483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8100" y="1208100"/>
            <a:ext cx="3133398" cy="1637200"/>
          </a:xfrm>
          <a:custGeom>
            <a:avLst/>
            <a:gdLst/>
            <a:ahLst/>
            <a:cxnLst/>
            <a:rect l="l" t="t" r="r" b="b"/>
            <a:pathLst>
              <a:path w="3133398" h="1637200">
                <a:moveTo>
                  <a:pt x="0" y="0"/>
                </a:moveTo>
                <a:lnTo>
                  <a:pt x="3133398" y="0"/>
                </a:lnTo>
                <a:lnTo>
                  <a:pt x="3133398" y="1637200"/>
                </a:lnTo>
                <a:lnTo>
                  <a:pt x="0" y="1637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781446" y="3238746"/>
            <a:ext cx="2710345" cy="1341621"/>
          </a:xfrm>
          <a:custGeom>
            <a:avLst/>
            <a:gdLst/>
            <a:ahLst/>
            <a:cxnLst/>
            <a:rect l="l" t="t" r="r" b="b"/>
            <a:pathLst>
              <a:path w="2710345" h="1341621">
                <a:moveTo>
                  <a:pt x="0" y="0"/>
                </a:moveTo>
                <a:lnTo>
                  <a:pt x="2710345" y="0"/>
                </a:lnTo>
                <a:lnTo>
                  <a:pt x="2710345" y="1341621"/>
                </a:lnTo>
                <a:lnTo>
                  <a:pt x="0" y="13416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44890" y="1593534"/>
            <a:ext cx="7798219" cy="354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4"/>
              </a:lnSpc>
            </a:pPr>
            <a:r>
              <a:rPr lang="en-US" sz="9960">
                <a:solidFill>
                  <a:srgbClr val="013E50"/>
                </a:solidFill>
                <a:latin typeface="AC Diary Girl"/>
                <a:ea typeface="AC Diary Girl"/>
                <a:cs typeface="AC Diary Girl"/>
                <a:sym typeface="AC Diary Girl"/>
              </a:rPr>
              <a:t>RA TEMPAT BERMAINKU</a:t>
            </a:r>
          </a:p>
        </p:txBody>
      </p:sp>
      <p:sp>
        <p:nvSpPr>
          <p:cNvPr id="16" name="Rectangle 15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A77CC3FC-D809-BD18-BA77-C26399E49C6B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282DEE3A-6CBC-3464-AFDF-6D821BD07099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C68BAF41-B741-946F-B37A-E6F44A4446F1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rrow: Right 18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C0B43F9A-2646-CE07-1CDA-9D62C21E18C4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59531" y="1427671"/>
            <a:ext cx="1674626" cy="874992"/>
          </a:xfrm>
          <a:custGeom>
            <a:avLst/>
            <a:gdLst/>
            <a:ahLst/>
            <a:cxnLst/>
            <a:rect l="l" t="t" r="r" b="b"/>
            <a:pathLst>
              <a:path w="1674626" h="874992">
                <a:moveTo>
                  <a:pt x="0" y="0"/>
                </a:moveTo>
                <a:lnTo>
                  <a:pt x="1674625" y="0"/>
                </a:lnTo>
                <a:lnTo>
                  <a:pt x="1674625" y="874992"/>
                </a:lnTo>
                <a:lnTo>
                  <a:pt x="0" y="87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37402" y="2005283"/>
            <a:ext cx="5401333" cy="7943137"/>
          </a:xfrm>
          <a:custGeom>
            <a:avLst/>
            <a:gdLst/>
            <a:ahLst/>
            <a:cxnLst/>
            <a:rect l="l" t="t" r="r" b="b"/>
            <a:pathLst>
              <a:path w="5401333" h="7943137">
                <a:moveTo>
                  <a:pt x="0" y="0"/>
                </a:moveTo>
                <a:lnTo>
                  <a:pt x="5401333" y="0"/>
                </a:lnTo>
                <a:lnTo>
                  <a:pt x="5401333" y="7943137"/>
                </a:lnTo>
                <a:lnTo>
                  <a:pt x="0" y="794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21355" y="9717920"/>
            <a:ext cx="19253177" cy="1725757"/>
            <a:chOff x="0" y="0"/>
            <a:chExt cx="5070796" cy="454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70796" cy="454520"/>
            </a:xfrm>
            <a:custGeom>
              <a:avLst/>
              <a:gdLst/>
              <a:ahLst/>
              <a:cxnLst/>
              <a:rect l="l" t="t" r="r" b="b"/>
              <a:pathLst>
                <a:path w="5070796" h="454520">
                  <a:moveTo>
                    <a:pt x="0" y="0"/>
                  </a:moveTo>
                  <a:lnTo>
                    <a:pt x="5070796" y="0"/>
                  </a:lnTo>
                  <a:lnTo>
                    <a:pt x="5070796" y="454520"/>
                  </a:lnTo>
                  <a:lnTo>
                    <a:pt x="0" y="454520"/>
                  </a:lnTo>
                  <a:close/>
                </a:path>
              </a:pathLst>
            </a:custGeom>
            <a:solidFill>
              <a:srgbClr val="013E5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70796" cy="492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222000" y="3382593"/>
            <a:ext cx="1674626" cy="874992"/>
          </a:xfrm>
          <a:custGeom>
            <a:avLst/>
            <a:gdLst/>
            <a:ahLst/>
            <a:cxnLst/>
            <a:rect l="l" t="t" r="r" b="b"/>
            <a:pathLst>
              <a:path w="1674626" h="874992">
                <a:moveTo>
                  <a:pt x="0" y="0"/>
                </a:moveTo>
                <a:lnTo>
                  <a:pt x="1674626" y="0"/>
                </a:lnTo>
                <a:lnTo>
                  <a:pt x="1674626" y="874992"/>
                </a:lnTo>
                <a:lnTo>
                  <a:pt x="0" y="87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27953" y="1194356"/>
            <a:ext cx="2710345" cy="1341621"/>
          </a:xfrm>
          <a:custGeom>
            <a:avLst/>
            <a:gdLst/>
            <a:ahLst/>
            <a:cxnLst/>
            <a:rect l="l" t="t" r="r" b="b"/>
            <a:pathLst>
              <a:path w="2710345" h="1341621">
                <a:moveTo>
                  <a:pt x="0" y="0"/>
                </a:moveTo>
                <a:lnTo>
                  <a:pt x="2710346" y="0"/>
                </a:lnTo>
                <a:lnTo>
                  <a:pt x="2710346" y="1341621"/>
                </a:lnTo>
                <a:lnTo>
                  <a:pt x="0" y="1341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40023" y="1862052"/>
            <a:ext cx="10567705" cy="8229600"/>
          </a:xfrm>
          <a:custGeom>
            <a:avLst/>
            <a:gdLst/>
            <a:ahLst/>
            <a:cxnLst/>
            <a:rect l="l" t="t" r="r" b="b"/>
            <a:pathLst>
              <a:path w="10567705" h="8229600">
                <a:moveTo>
                  <a:pt x="0" y="0"/>
                </a:moveTo>
                <a:lnTo>
                  <a:pt x="10567704" y="0"/>
                </a:lnTo>
                <a:lnTo>
                  <a:pt x="105677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01811" y="5037687"/>
            <a:ext cx="5556699" cy="4910733"/>
          </a:xfrm>
          <a:custGeom>
            <a:avLst/>
            <a:gdLst/>
            <a:ahLst/>
            <a:cxnLst/>
            <a:rect l="l" t="t" r="r" b="b"/>
            <a:pathLst>
              <a:path w="5556699" h="4910733">
                <a:moveTo>
                  <a:pt x="0" y="0"/>
                </a:moveTo>
                <a:lnTo>
                  <a:pt x="5556699" y="0"/>
                </a:lnTo>
                <a:lnTo>
                  <a:pt x="5556699" y="4910733"/>
                </a:lnTo>
                <a:lnTo>
                  <a:pt x="0" y="491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Rectangle 12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441D61DA-8C9A-6DFB-4552-41DDDA760C7E}"/>
              </a:ext>
            </a:extLst>
          </p:cNvPr>
          <p:cNvSpPr/>
          <p:nvPr/>
        </p:nvSpPr>
        <p:spPr>
          <a:xfrm rot="10800000">
            <a:off x="8846254" y="8802257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D86901BD-8BE0-E9EF-84B2-C7F3B10AF887}"/>
              </a:ext>
            </a:extLst>
          </p:cNvPr>
          <p:cNvSpPr/>
          <p:nvPr/>
        </p:nvSpPr>
        <p:spPr>
          <a:xfrm rot="10800000">
            <a:off x="9067800" y="8911736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45" b="-113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61640" y="2782250"/>
            <a:ext cx="7164720" cy="71647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475163" y="3206387"/>
            <a:ext cx="6785945" cy="6302763"/>
          </a:xfrm>
          <a:custGeom>
            <a:avLst/>
            <a:gdLst/>
            <a:ahLst/>
            <a:cxnLst/>
            <a:rect l="l" t="t" r="r" b="b"/>
            <a:pathLst>
              <a:path w="6785945" h="6302763">
                <a:moveTo>
                  <a:pt x="0" y="0"/>
                </a:moveTo>
                <a:lnTo>
                  <a:pt x="6785945" y="0"/>
                </a:lnTo>
                <a:lnTo>
                  <a:pt x="6785945" y="6302763"/>
                </a:lnTo>
                <a:lnTo>
                  <a:pt x="0" y="630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9" r="-2239" b="-1493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181204" y="8512604"/>
            <a:ext cx="9373863" cy="996546"/>
            <a:chOff x="0" y="0"/>
            <a:chExt cx="2468836" cy="2624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68836" cy="262465"/>
            </a:xfrm>
            <a:custGeom>
              <a:avLst/>
              <a:gdLst/>
              <a:ahLst/>
              <a:cxnLst/>
              <a:rect l="l" t="t" r="r" b="b"/>
              <a:pathLst>
                <a:path w="2468836" h="262465">
                  <a:moveTo>
                    <a:pt x="0" y="0"/>
                  </a:moveTo>
                  <a:lnTo>
                    <a:pt x="2468836" y="0"/>
                  </a:lnTo>
                  <a:lnTo>
                    <a:pt x="2468836" y="262465"/>
                  </a:lnTo>
                  <a:lnTo>
                    <a:pt x="0" y="262465"/>
                  </a:lnTo>
                  <a:close/>
                </a:path>
              </a:pathLst>
            </a:custGeom>
            <a:solidFill>
              <a:srgbClr val="AA4C2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468836" cy="310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267504" y="5832074"/>
            <a:ext cx="3667883" cy="3677076"/>
          </a:xfrm>
          <a:custGeom>
            <a:avLst/>
            <a:gdLst/>
            <a:ahLst/>
            <a:cxnLst/>
            <a:rect l="l" t="t" r="r" b="b"/>
            <a:pathLst>
              <a:path w="3667883" h="3677076">
                <a:moveTo>
                  <a:pt x="0" y="0"/>
                </a:moveTo>
                <a:lnTo>
                  <a:pt x="3667883" y="0"/>
                </a:lnTo>
                <a:lnTo>
                  <a:pt x="3667883" y="3677076"/>
                </a:lnTo>
                <a:lnTo>
                  <a:pt x="0" y="367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99" r="-679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76038" y="7141060"/>
            <a:ext cx="2765321" cy="3183103"/>
          </a:xfrm>
          <a:custGeom>
            <a:avLst/>
            <a:gdLst/>
            <a:ahLst/>
            <a:cxnLst/>
            <a:rect l="l" t="t" r="r" b="b"/>
            <a:pathLst>
              <a:path w="2765321" h="3183103">
                <a:moveTo>
                  <a:pt x="0" y="0"/>
                </a:moveTo>
                <a:lnTo>
                  <a:pt x="2765321" y="0"/>
                </a:lnTo>
                <a:lnTo>
                  <a:pt x="2765321" y="3183103"/>
                </a:lnTo>
                <a:lnTo>
                  <a:pt x="0" y="3183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196" b="-15196"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394983" y="4739373"/>
            <a:ext cx="4558838" cy="4803374"/>
          </a:xfrm>
          <a:custGeom>
            <a:avLst/>
            <a:gdLst/>
            <a:ahLst/>
            <a:cxnLst/>
            <a:rect l="l" t="t" r="r" b="b"/>
            <a:pathLst>
              <a:path w="4558838" h="4803374">
                <a:moveTo>
                  <a:pt x="4558839" y="0"/>
                </a:moveTo>
                <a:lnTo>
                  <a:pt x="0" y="0"/>
                </a:lnTo>
                <a:lnTo>
                  <a:pt x="0" y="4803373"/>
                </a:lnTo>
                <a:lnTo>
                  <a:pt x="4558839" y="4803373"/>
                </a:lnTo>
                <a:lnTo>
                  <a:pt x="455883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44967" y="8254546"/>
            <a:ext cx="2908854" cy="1692424"/>
          </a:xfrm>
          <a:custGeom>
            <a:avLst/>
            <a:gdLst/>
            <a:ahLst/>
            <a:cxnLst/>
            <a:rect l="l" t="t" r="r" b="b"/>
            <a:pathLst>
              <a:path w="2908854" h="1692424">
                <a:moveTo>
                  <a:pt x="0" y="0"/>
                </a:moveTo>
                <a:lnTo>
                  <a:pt x="2908855" y="0"/>
                </a:lnTo>
                <a:lnTo>
                  <a:pt x="2908855" y="1692424"/>
                </a:lnTo>
                <a:lnTo>
                  <a:pt x="0" y="16924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279334" y="1062069"/>
            <a:ext cx="11179364" cy="408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76"/>
              </a:lnSpc>
            </a:pPr>
            <a:r>
              <a:rPr lang="en-US" sz="16563" spc="496">
                <a:solidFill>
                  <a:srgbClr val="AA4C2B"/>
                </a:solidFill>
                <a:latin typeface="Arabica Bold"/>
                <a:ea typeface="Arabica Bold"/>
                <a:cs typeface="Arabica Bold"/>
                <a:sym typeface="Arabica Bold"/>
              </a:rPr>
              <a:t>KELUARGAKU</a:t>
            </a:r>
          </a:p>
        </p:txBody>
      </p:sp>
      <p:sp>
        <p:nvSpPr>
          <p:cNvPr id="15" name="Rectangle 14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2547066A-C6B7-3D0C-3A39-9690D9833BCD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5A376409-0289-F82E-760C-57D6C2DF93A1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15A8DA54-3570-F960-BE49-9ADD87AF7E64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EB0177E9-8DA5-9CAB-FF06-0A937D898DFD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170">
            <a:off x="-411887" y="-5910219"/>
            <a:ext cx="19111774" cy="9985902"/>
          </a:xfrm>
          <a:custGeom>
            <a:avLst/>
            <a:gdLst/>
            <a:ahLst/>
            <a:cxnLst/>
            <a:rect l="l" t="t" r="r" b="b"/>
            <a:pathLst>
              <a:path w="19111774" h="9985902">
                <a:moveTo>
                  <a:pt x="0" y="0"/>
                </a:moveTo>
                <a:lnTo>
                  <a:pt x="19111774" y="0"/>
                </a:lnTo>
                <a:lnTo>
                  <a:pt x="19111774" y="9985902"/>
                </a:lnTo>
                <a:lnTo>
                  <a:pt x="0" y="9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27316" y="6074279"/>
            <a:ext cx="800529" cy="8005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9D2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27316" y="7187757"/>
            <a:ext cx="800529" cy="80052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9D2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27316" y="8304182"/>
            <a:ext cx="800529" cy="80052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9D2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239244" y="2589780"/>
            <a:ext cx="6048756" cy="8229600"/>
          </a:xfrm>
          <a:custGeom>
            <a:avLst/>
            <a:gdLst/>
            <a:ahLst/>
            <a:cxnLst/>
            <a:rect l="l" t="t" r="r" b="b"/>
            <a:pathLst>
              <a:path w="6048756" h="8229600">
                <a:moveTo>
                  <a:pt x="0" y="0"/>
                </a:moveTo>
                <a:lnTo>
                  <a:pt x="6048756" y="0"/>
                </a:lnTo>
                <a:lnTo>
                  <a:pt x="60487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636704" y="3865704"/>
            <a:ext cx="7251410" cy="6644104"/>
          </a:xfrm>
          <a:custGeom>
            <a:avLst/>
            <a:gdLst/>
            <a:ahLst/>
            <a:cxnLst/>
            <a:rect l="l" t="t" r="r" b="b"/>
            <a:pathLst>
              <a:path w="7251410" h="6644104">
                <a:moveTo>
                  <a:pt x="0" y="0"/>
                </a:moveTo>
                <a:lnTo>
                  <a:pt x="7251410" y="0"/>
                </a:lnTo>
                <a:lnTo>
                  <a:pt x="7251410" y="6644105"/>
                </a:lnTo>
                <a:lnTo>
                  <a:pt x="0" y="664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27845" y="2280209"/>
            <a:ext cx="5966460" cy="8229600"/>
          </a:xfrm>
          <a:custGeom>
            <a:avLst/>
            <a:gdLst/>
            <a:ahLst/>
            <a:cxnLst/>
            <a:rect l="l" t="t" r="r" b="b"/>
            <a:pathLst>
              <a:path w="5966460" h="8229600">
                <a:moveTo>
                  <a:pt x="0" y="0"/>
                </a:moveTo>
                <a:lnTo>
                  <a:pt x="5966460" y="0"/>
                </a:lnTo>
                <a:lnTo>
                  <a:pt x="59664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150489" y="721266"/>
            <a:ext cx="20588979" cy="252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4"/>
              </a:lnSpc>
            </a:pPr>
            <a:r>
              <a:rPr lang="en-US" sz="19164" spc="574">
                <a:solidFill>
                  <a:srgbClr val="AA4C2B"/>
                </a:solidFill>
                <a:latin typeface="Arabica Bold"/>
                <a:ea typeface="Arabica Bold"/>
                <a:cs typeface="Arabica Bold"/>
                <a:sym typeface="Arabica Bold"/>
              </a:rPr>
              <a:t>AYAH</a:t>
            </a:r>
          </a:p>
        </p:txBody>
      </p:sp>
      <p:sp>
        <p:nvSpPr>
          <p:cNvPr id="16" name="Rectangle 15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09AAED0-E434-4242-F35B-E8873915670C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D4C7C8C-58C4-2763-AE1B-3F88F568DCD7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756828D-668C-B446-D147-1FBE7D15FFFC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rrow: Right 18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7ABB74A-750C-DB31-C59D-926ABF40D4FE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5549738" y="-1735451"/>
            <a:ext cx="10812348" cy="13613532"/>
          </a:xfrm>
          <a:custGeom>
            <a:avLst/>
            <a:gdLst/>
            <a:ahLst/>
            <a:cxnLst/>
            <a:rect l="l" t="t" r="r" b="b"/>
            <a:pathLst>
              <a:path w="10812348" h="13613532">
                <a:moveTo>
                  <a:pt x="0" y="0"/>
                </a:moveTo>
                <a:lnTo>
                  <a:pt x="10812349" y="0"/>
                </a:lnTo>
                <a:lnTo>
                  <a:pt x="10812349" y="13613533"/>
                </a:lnTo>
                <a:lnTo>
                  <a:pt x="0" y="13613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26" b="-18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71392" y="1469021"/>
            <a:ext cx="8310946" cy="8817979"/>
          </a:xfrm>
          <a:custGeom>
            <a:avLst/>
            <a:gdLst/>
            <a:ahLst/>
            <a:cxnLst/>
            <a:rect l="l" t="t" r="r" b="b"/>
            <a:pathLst>
              <a:path w="8310946" h="8817979">
                <a:moveTo>
                  <a:pt x="0" y="0"/>
                </a:moveTo>
                <a:lnTo>
                  <a:pt x="8310945" y="0"/>
                </a:lnTo>
                <a:lnTo>
                  <a:pt x="8310945" y="8817979"/>
                </a:lnTo>
                <a:lnTo>
                  <a:pt x="0" y="8817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76009" y="3182305"/>
            <a:ext cx="6470523" cy="8229600"/>
          </a:xfrm>
          <a:custGeom>
            <a:avLst/>
            <a:gdLst/>
            <a:ahLst/>
            <a:cxnLst/>
            <a:rect l="l" t="t" r="r" b="b"/>
            <a:pathLst>
              <a:path w="6470523" h="8229600">
                <a:moveTo>
                  <a:pt x="0" y="0"/>
                </a:moveTo>
                <a:lnTo>
                  <a:pt x="6470523" y="0"/>
                </a:lnTo>
                <a:lnTo>
                  <a:pt x="64705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44974" y="3182305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84724" y="998594"/>
            <a:ext cx="5805209" cy="325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38"/>
              </a:lnSpc>
            </a:pPr>
            <a:r>
              <a:rPr lang="en-US" sz="26378" spc="791">
                <a:solidFill>
                  <a:srgbClr val="AA4C2B"/>
                </a:solidFill>
                <a:latin typeface="Arabica Bold"/>
                <a:ea typeface="Arabica Bold"/>
                <a:cs typeface="Arabica Bold"/>
                <a:sym typeface="Arabica Bold"/>
              </a:rPr>
              <a:t>IBU</a:t>
            </a:r>
          </a:p>
        </p:txBody>
      </p:sp>
      <p:sp>
        <p:nvSpPr>
          <p:cNvPr id="7" name="Rectangle 6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373B99E-1E20-3E5B-2AA1-4B11FC57BC54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AF084C1-6BED-FF76-60C2-49E98C1C0955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BE4F982-F51D-1528-EF68-CD34D1BA7691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386AA407-672A-7A43-A920-B056C4E7533E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765069" y="237185"/>
            <a:ext cx="13964580" cy="15547610"/>
          </a:xfrm>
          <a:custGeom>
            <a:avLst/>
            <a:gdLst/>
            <a:ahLst/>
            <a:cxnLst/>
            <a:rect l="l" t="t" r="r" b="b"/>
            <a:pathLst>
              <a:path w="13964580" h="15547610">
                <a:moveTo>
                  <a:pt x="0" y="0"/>
                </a:moveTo>
                <a:lnTo>
                  <a:pt x="13964580" y="0"/>
                </a:lnTo>
                <a:lnTo>
                  <a:pt x="13964580" y="15547610"/>
                </a:lnTo>
                <a:lnTo>
                  <a:pt x="0" y="15547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9597" y="2266488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15717" y="2555041"/>
            <a:ext cx="10005593" cy="8229600"/>
          </a:xfrm>
          <a:custGeom>
            <a:avLst/>
            <a:gdLst/>
            <a:ahLst/>
            <a:cxnLst/>
            <a:rect l="l" t="t" r="r" b="b"/>
            <a:pathLst>
              <a:path w="10005593" h="8229600">
                <a:moveTo>
                  <a:pt x="0" y="0"/>
                </a:moveTo>
                <a:lnTo>
                  <a:pt x="10005593" y="0"/>
                </a:lnTo>
                <a:lnTo>
                  <a:pt x="1000559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24457" y="2931516"/>
            <a:ext cx="2485987" cy="7476651"/>
          </a:xfrm>
          <a:custGeom>
            <a:avLst/>
            <a:gdLst/>
            <a:ahLst/>
            <a:cxnLst/>
            <a:rect l="l" t="t" r="r" b="b"/>
            <a:pathLst>
              <a:path w="2485987" h="7476651">
                <a:moveTo>
                  <a:pt x="0" y="0"/>
                </a:moveTo>
                <a:lnTo>
                  <a:pt x="2485987" y="0"/>
                </a:lnTo>
                <a:lnTo>
                  <a:pt x="2485987" y="7476651"/>
                </a:lnTo>
                <a:lnTo>
                  <a:pt x="0" y="7476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64899" y="3277927"/>
            <a:ext cx="3205359" cy="6783829"/>
          </a:xfrm>
          <a:custGeom>
            <a:avLst/>
            <a:gdLst/>
            <a:ahLst/>
            <a:cxnLst/>
            <a:rect l="l" t="t" r="r" b="b"/>
            <a:pathLst>
              <a:path w="3205359" h="6783829">
                <a:moveTo>
                  <a:pt x="0" y="0"/>
                </a:moveTo>
                <a:lnTo>
                  <a:pt x="3205359" y="0"/>
                </a:lnTo>
                <a:lnTo>
                  <a:pt x="3205359" y="6783829"/>
                </a:lnTo>
                <a:lnTo>
                  <a:pt x="0" y="6783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50555" y="485775"/>
            <a:ext cx="8073903" cy="309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6"/>
              </a:lnSpc>
            </a:pPr>
            <a:r>
              <a:rPr lang="en-US" sz="23553" spc="706">
                <a:solidFill>
                  <a:srgbClr val="AA4C2B"/>
                </a:solidFill>
                <a:latin typeface="Arabica Bold"/>
                <a:ea typeface="Arabica Bold"/>
                <a:cs typeface="Arabica Bold"/>
                <a:sym typeface="Arabica Bold"/>
              </a:rPr>
              <a:t>KAKAK</a:t>
            </a:r>
          </a:p>
        </p:txBody>
      </p:sp>
      <p:sp>
        <p:nvSpPr>
          <p:cNvPr id="8" name="Rectangle 7">
            <a:hlinkClick r:id="" action="ppaction://hlinkshowjump?jump=next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9297F34D-2B34-E075-FCB3-F69C160F1492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312AAB53-D7C0-D7A3-6892-94B7ED76491F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EFF54FE3-7DB3-572E-A25D-DA9CC3B46EE6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ECF41167-7F8A-F99B-4E12-DCE2E51BC785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176" y="1314826"/>
            <a:ext cx="11969619" cy="7943474"/>
          </a:xfrm>
          <a:custGeom>
            <a:avLst/>
            <a:gdLst/>
            <a:ahLst/>
            <a:cxnLst/>
            <a:rect l="l" t="t" r="r" b="b"/>
            <a:pathLst>
              <a:path w="11969619" h="7943474">
                <a:moveTo>
                  <a:pt x="0" y="0"/>
                </a:moveTo>
                <a:lnTo>
                  <a:pt x="11969619" y="0"/>
                </a:lnTo>
                <a:lnTo>
                  <a:pt x="11969619" y="7943474"/>
                </a:lnTo>
                <a:lnTo>
                  <a:pt x="0" y="7943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936897">
            <a:off x="15999569" y="784105"/>
            <a:ext cx="1339366" cy="1486121"/>
          </a:xfrm>
          <a:custGeom>
            <a:avLst/>
            <a:gdLst/>
            <a:ahLst/>
            <a:cxnLst/>
            <a:rect l="l" t="t" r="r" b="b"/>
            <a:pathLst>
              <a:path w="1339366" h="1486121">
                <a:moveTo>
                  <a:pt x="0" y="0"/>
                </a:moveTo>
                <a:lnTo>
                  <a:pt x="1339366" y="0"/>
                </a:lnTo>
                <a:lnTo>
                  <a:pt x="1339366" y="1486121"/>
                </a:lnTo>
                <a:lnTo>
                  <a:pt x="0" y="1486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34958" y="2316950"/>
            <a:ext cx="5997321" cy="8229600"/>
          </a:xfrm>
          <a:custGeom>
            <a:avLst/>
            <a:gdLst/>
            <a:ahLst/>
            <a:cxnLst/>
            <a:rect l="l" t="t" r="r" b="b"/>
            <a:pathLst>
              <a:path w="5997321" h="8229600">
                <a:moveTo>
                  <a:pt x="0" y="0"/>
                </a:moveTo>
                <a:lnTo>
                  <a:pt x="5997321" y="0"/>
                </a:lnTo>
                <a:lnTo>
                  <a:pt x="59973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22818" y="2868673"/>
            <a:ext cx="4711446" cy="8229600"/>
          </a:xfrm>
          <a:custGeom>
            <a:avLst/>
            <a:gdLst/>
            <a:ahLst/>
            <a:cxnLst/>
            <a:rect l="l" t="t" r="r" b="b"/>
            <a:pathLst>
              <a:path w="4711446" h="8229600">
                <a:moveTo>
                  <a:pt x="0" y="0"/>
                </a:moveTo>
                <a:lnTo>
                  <a:pt x="4711446" y="0"/>
                </a:lnTo>
                <a:lnTo>
                  <a:pt x="47114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4268" y="2057400"/>
            <a:ext cx="7643241" cy="8229600"/>
          </a:xfrm>
          <a:custGeom>
            <a:avLst/>
            <a:gdLst/>
            <a:ahLst/>
            <a:cxnLst/>
            <a:rect l="l" t="t" r="r" b="b"/>
            <a:pathLst>
              <a:path w="7643241" h="8229600">
                <a:moveTo>
                  <a:pt x="0" y="0"/>
                </a:moveTo>
                <a:lnTo>
                  <a:pt x="7643241" y="0"/>
                </a:lnTo>
                <a:lnTo>
                  <a:pt x="76432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41578" y="264824"/>
            <a:ext cx="8756717" cy="327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0"/>
              </a:lnSpc>
            </a:pPr>
            <a:r>
              <a:rPr lang="en-US" sz="24807" spc="744">
                <a:solidFill>
                  <a:srgbClr val="AA4C2B"/>
                </a:solidFill>
                <a:latin typeface="Arabica Bold"/>
                <a:ea typeface="Arabica Bold"/>
                <a:cs typeface="Arabica Bold"/>
                <a:sym typeface="Arabica Bold"/>
              </a:rPr>
              <a:t>kakek</a:t>
            </a:r>
          </a:p>
        </p:txBody>
      </p:sp>
      <p:sp>
        <p:nvSpPr>
          <p:cNvPr id="8" name="Rectangle 7">
            <a:hlinkClick r:id="" action="ppaction://hlinkshowjump?jump=next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9D58C03C-4E3F-B38D-6F20-D24BFA18BD25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7D17B388-022C-46E9-CBC7-86C631CA34FB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hlinkClick r:id="" action="ppaction://hlinkshowjump?jump=previous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6EA28F56-C623-EF25-30E8-08790BDD484D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hlinkClick r:id="" action="ppaction://hlinkshowjump?jump=previous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BEE83B1B-D951-8E31-F3A4-253A2928E64C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805" y="-4973338"/>
            <a:ext cx="13124171" cy="8709677"/>
          </a:xfrm>
          <a:custGeom>
            <a:avLst/>
            <a:gdLst/>
            <a:ahLst/>
            <a:cxnLst/>
            <a:rect l="l" t="t" r="r" b="b"/>
            <a:pathLst>
              <a:path w="13124171" h="8709677">
                <a:moveTo>
                  <a:pt x="0" y="0"/>
                </a:moveTo>
                <a:lnTo>
                  <a:pt x="13124171" y="0"/>
                </a:lnTo>
                <a:lnTo>
                  <a:pt x="13124171" y="8709677"/>
                </a:lnTo>
                <a:lnTo>
                  <a:pt x="0" y="870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805" y="4386062"/>
            <a:ext cx="13124171" cy="8709677"/>
          </a:xfrm>
          <a:custGeom>
            <a:avLst/>
            <a:gdLst/>
            <a:ahLst/>
            <a:cxnLst/>
            <a:rect l="l" t="t" r="r" b="b"/>
            <a:pathLst>
              <a:path w="13124171" h="8709677">
                <a:moveTo>
                  <a:pt x="0" y="0"/>
                </a:moveTo>
                <a:lnTo>
                  <a:pt x="13124171" y="0"/>
                </a:lnTo>
                <a:lnTo>
                  <a:pt x="13124171" y="8709677"/>
                </a:lnTo>
                <a:lnTo>
                  <a:pt x="0" y="870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19009" y="2545316"/>
            <a:ext cx="6902577" cy="8229600"/>
          </a:xfrm>
          <a:custGeom>
            <a:avLst/>
            <a:gdLst/>
            <a:ahLst/>
            <a:cxnLst/>
            <a:rect l="l" t="t" r="r" b="b"/>
            <a:pathLst>
              <a:path w="6902577" h="8229600">
                <a:moveTo>
                  <a:pt x="0" y="0"/>
                </a:moveTo>
                <a:lnTo>
                  <a:pt x="6902577" y="0"/>
                </a:lnTo>
                <a:lnTo>
                  <a:pt x="69025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62204" y="2057400"/>
            <a:ext cx="5225796" cy="8229600"/>
          </a:xfrm>
          <a:custGeom>
            <a:avLst/>
            <a:gdLst/>
            <a:ahLst/>
            <a:cxnLst/>
            <a:rect l="l" t="t" r="r" b="b"/>
            <a:pathLst>
              <a:path w="5225796" h="8229600">
                <a:moveTo>
                  <a:pt x="0" y="0"/>
                </a:moveTo>
                <a:lnTo>
                  <a:pt x="5225796" y="0"/>
                </a:lnTo>
                <a:lnTo>
                  <a:pt x="52257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48891" y="2743220"/>
            <a:ext cx="5061204" cy="8229600"/>
          </a:xfrm>
          <a:custGeom>
            <a:avLst/>
            <a:gdLst/>
            <a:ahLst/>
            <a:cxnLst/>
            <a:rect l="l" t="t" r="r" b="b"/>
            <a:pathLst>
              <a:path w="5061204" h="8229600">
                <a:moveTo>
                  <a:pt x="0" y="0"/>
                </a:moveTo>
                <a:lnTo>
                  <a:pt x="5061204" y="0"/>
                </a:lnTo>
                <a:lnTo>
                  <a:pt x="50612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95953" y="2942583"/>
            <a:ext cx="4948047" cy="8229600"/>
          </a:xfrm>
          <a:custGeom>
            <a:avLst/>
            <a:gdLst/>
            <a:ahLst/>
            <a:cxnLst/>
            <a:rect l="l" t="t" r="r" b="b"/>
            <a:pathLst>
              <a:path w="4948047" h="8229600">
                <a:moveTo>
                  <a:pt x="0" y="0"/>
                </a:moveTo>
                <a:lnTo>
                  <a:pt x="4948047" y="0"/>
                </a:lnTo>
                <a:lnTo>
                  <a:pt x="49480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29872" y="504825"/>
            <a:ext cx="8838038" cy="328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0"/>
              </a:lnSpc>
            </a:pPr>
            <a:r>
              <a:rPr lang="en-US" sz="24920" spc="747">
                <a:solidFill>
                  <a:srgbClr val="AA4C2B"/>
                </a:solidFill>
                <a:latin typeface="Arabica Bold"/>
                <a:ea typeface="Arabica Bold"/>
                <a:cs typeface="Arabica Bold"/>
                <a:sym typeface="Arabica Bold"/>
              </a:rPr>
              <a:t>NENEK</a:t>
            </a:r>
          </a:p>
        </p:txBody>
      </p:sp>
      <p:sp>
        <p:nvSpPr>
          <p:cNvPr id="9" name="Rectangle 8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DBA8E00B-EAC0-F05E-C9B6-8316F9A77C85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2CCB68F9-A51C-A0D6-DCEE-1E2A37F4577E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87FB9171-7D7E-6DA4-A8CC-6B45B10E276D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668620E-97AC-4F4A-065B-9FD4281C9C39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6995" y="7183027"/>
            <a:ext cx="20621989" cy="5645270"/>
          </a:xfrm>
          <a:custGeom>
            <a:avLst/>
            <a:gdLst/>
            <a:ahLst/>
            <a:cxnLst/>
            <a:rect l="l" t="t" r="r" b="b"/>
            <a:pathLst>
              <a:path w="20621989" h="5645270">
                <a:moveTo>
                  <a:pt x="0" y="0"/>
                </a:moveTo>
                <a:lnTo>
                  <a:pt x="20621990" y="0"/>
                </a:lnTo>
                <a:lnTo>
                  <a:pt x="20621990" y="5645269"/>
                </a:lnTo>
                <a:lnTo>
                  <a:pt x="0" y="564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2889" y="1258211"/>
            <a:ext cx="7362623" cy="7770579"/>
          </a:xfrm>
          <a:custGeom>
            <a:avLst/>
            <a:gdLst/>
            <a:ahLst/>
            <a:cxnLst/>
            <a:rect l="l" t="t" r="r" b="b"/>
            <a:pathLst>
              <a:path w="7362623" h="7770579">
                <a:moveTo>
                  <a:pt x="0" y="0"/>
                </a:moveTo>
                <a:lnTo>
                  <a:pt x="7362624" y="0"/>
                </a:lnTo>
                <a:lnTo>
                  <a:pt x="7362624" y="7770578"/>
                </a:lnTo>
                <a:lnTo>
                  <a:pt x="0" y="777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593658"/>
            <a:ext cx="2945006" cy="2693342"/>
          </a:xfrm>
          <a:custGeom>
            <a:avLst/>
            <a:gdLst/>
            <a:ahLst/>
            <a:cxnLst/>
            <a:rect l="l" t="t" r="r" b="b"/>
            <a:pathLst>
              <a:path w="2945006" h="2693342">
                <a:moveTo>
                  <a:pt x="0" y="0"/>
                </a:moveTo>
                <a:lnTo>
                  <a:pt x="2945006" y="0"/>
                </a:lnTo>
                <a:lnTo>
                  <a:pt x="2945006" y="2693342"/>
                </a:lnTo>
                <a:lnTo>
                  <a:pt x="0" y="2693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45006" y="7582436"/>
            <a:ext cx="2945006" cy="2693342"/>
          </a:xfrm>
          <a:custGeom>
            <a:avLst/>
            <a:gdLst/>
            <a:ahLst/>
            <a:cxnLst/>
            <a:rect l="l" t="t" r="r" b="b"/>
            <a:pathLst>
              <a:path w="2945006" h="2693342">
                <a:moveTo>
                  <a:pt x="0" y="0"/>
                </a:moveTo>
                <a:lnTo>
                  <a:pt x="2945006" y="0"/>
                </a:lnTo>
                <a:lnTo>
                  <a:pt x="2945006" y="2693342"/>
                </a:lnTo>
                <a:lnTo>
                  <a:pt x="0" y="2693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90012" y="7582436"/>
            <a:ext cx="2945006" cy="2693342"/>
          </a:xfrm>
          <a:custGeom>
            <a:avLst/>
            <a:gdLst/>
            <a:ahLst/>
            <a:cxnLst/>
            <a:rect l="l" t="t" r="r" b="b"/>
            <a:pathLst>
              <a:path w="2945006" h="2693342">
                <a:moveTo>
                  <a:pt x="0" y="0"/>
                </a:moveTo>
                <a:lnTo>
                  <a:pt x="2945006" y="0"/>
                </a:lnTo>
                <a:lnTo>
                  <a:pt x="2945006" y="2693342"/>
                </a:lnTo>
                <a:lnTo>
                  <a:pt x="0" y="2693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66182" y="5447782"/>
            <a:ext cx="5565781" cy="5099647"/>
          </a:xfrm>
          <a:custGeom>
            <a:avLst/>
            <a:gdLst/>
            <a:ahLst/>
            <a:cxnLst/>
            <a:rect l="l" t="t" r="r" b="b"/>
            <a:pathLst>
              <a:path w="5565781" h="5099647">
                <a:moveTo>
                  <a:pt x="0" y="0"/>
                </a:moveTo>
                <a:lnTo>
                  <a:pt x="5565781" y="0"/>
                </a:lnTo>
                <a:lnTo>
                  <a:pt x="5565781" y="5099646"/>
                </a:lnTo>
                <a:lnTo>
                  <a:pt x="0" y="509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95513" y="1409700"/>
            <a:ext cx="9145975" cy="271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04"/>
              </a:lnSpc>
            </a:pPr>
            <a:r>
              <a:rPr lang="en-US" sz="20338">
                <a:solidFill>
                  <a:srgbClr val="1A677D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Rumahku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95513" y="3502072"/>
            <a:ext cx="8659839" cy="15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6"/>
              </a:lnSpc>
            </a:pPr>
            <a:r>
              <a:rPr lang="en-US" sz="11340">
                <a:solidFill>
                  <a:srgbClr val="1A677D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Surgaku</a:t>
            </a:r>
          </a:p>
        </p:txBody>
      </p:sp>
      <p:sp>
        <p:nvSpPr>
          <p:cNvPr id="10" name="Rectangle 9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E9D5832-E434-0382-4BC8-CD2B8B7E1FFE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88BB6A2E-1799-A90A-D040-953D7FFFE4B5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860F7B4B-3EB5-D496-5695-C7E3AA78529A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74D59F94-5AB2-FC49-8AFB-A2170B53B3BD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7" r="-6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94317" y="5613465"/>
            <a:ext cx="7215284" cy="4428381"/>
          </a:xfrm>
          <a:custGeom>
            <a:avLst/>
            <a:gdLst/>
            <a:ahLst/>
            <a:cxnLst/>
            <a:rect l="l" t="t" r="r" b="b"/>
            <a:pathLst>
              <a:path w="7215284" h="4428381">
                <a:moveTo>
                  <a:pt x="0" y="0"/>
                </a:moveTo>
                <a:lnTo>
                  <a:pt x="7215284" y="0"/>
                </a:lnTo>
                <a:lnTo>
                  <a:pt x="7215284" y="4428381"/>
                </a:lnTo>
                <a:lnTo>
                  <a:pt x="0" y="4428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46411">
            <a:off x="-897918" y="4334709"/>
            <a:ext cx="3018468" cy="3395152"/>
          </a:xfrm>
          <a:custGeom>
            <a:avLst/>
            <a:gdLst/>
            <a:ahLst/>
            <a:cxnLst/>
            <a:rect l="l" t="t" r="r" b="b"/>
            <a:pathLst>
              <a:path w="3018468" h="3395152">
                <a:moveTo>
                  <a:pt x="0" y="0"/>
                </a:moveTo>
                <a:lnTo>
                  <a:pt x="3018468" y="0"/>
                </a:lnTo>
                <a:lnTo>
                  <a:pt x="3018468" y="3395152"/>
                </a:lnTo>
                <a:lnTo>
                  <a:pt x="0" y="339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4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538645" y="791135"/>
            <a:ext cx="12484673" cy="3589343"/>
          </a:xfrm>
          <a:custGeom>
            <a:avLst/>
            <a:gdLst/>
            <a:ahLst/>
            <a:cxnLst/>
            <a:rect l="l" t="t" r="r" b="b"/>
            <a:pathLst>
              <a:path w="12484673" h="3589343">
                <a:moveTo>
                  <a:pt x="12484672" y="0"/>
                </a:moveTo>
                <a:lnTo>
                  <a:pt x="0" y="0"/>
                </a:lnTo>
                <a:lnTo>
                  <a:pt x="0" y="3589343"/>
                </a:lnTo>
                <a:lnTo>
                  <a:pt x="12484672" y="3589343"/>
                </a:lnTo>
                <a:lnTo>
                  <a:pt x="1248467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38519" y="1199246"/>
            <a:ext cx="7216206" cy="20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44"/>
              </a:lnSpc>
            </a:pPr>
            <a:r>
              <a:rPr lang="en-US" sz="11317">
                <a:solidFill>
                  <a:srgbClr val="1A677D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Ruang Tamu</a:t>
            </a:r>
          </a:p>
        </p:txBody>
      </p:sp>
      <p:sp>
        <p:nvSpPr>
          <p:cNvPr id="7" name="Rectangle 6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C6E13C8-8C67-A8AF-5110-8A3740267387}"/>
              </a:ext>
            </a:extLst>
          </p:cNvPr>
          <p:cNvSpPr/>
          <p:nvPr/>
        </p:nvSpPr>
        <p:spPr>
          <a:xfrm>
            <a:off x="9829800" y="8648700"/>
            <a:ext cx="1600200" cy="7038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DB68926-A2AC-6338-01B5-CBCFDF1223BC}"/>
              </a:ext>
            </a:extLst>
          </p:cNvPr>
          <p:cNvSpPr/>
          <p:nvPr/>
        </p:nvSpPr>
        <p:spPr>
          <a:xfrm>
            <a:off x="10051346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286CDFE-C010-6201-6259-6D76E169B193}"/>
              </a:ext>
            </a:extLst>
          </p:cNvPr>
          <p:cNvSpPr/>
          <p:nvPr/>
        </p:nvSpPr>
        <p:spPr>
          <a:xfrm rot="10800000">
            <a:off x="6804605" y="8648700"/>
            <a:ext cx="1600200" cy="70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7DCD616-0FE1-9A61-0E40-704F769E13C6}"/>
              </a:ext>
            </a:extLst>
          </p:cNvPr>
          <p:cNvSpPr/>
          <p:nvPr/>
        </p:nvSpPr>
        <p:spPr>
          <a:xfrm rot="10800000">
            <a:off x="7026151" y="8758179"/>
            <a:ext cx="1143000" cy="474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</Words>
  <Application>Microsoft Office PowerPoint</Application>
  <PresentationFormat>Custom</PresentationFormat>
  <Paragraphs>20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Lilita One</vt:lpstr>
      <vt:lpstr>Arabica Bold</vt:lpstr>
      <vt:lpstr>Calibri</vt:lpstr>
      <vt:lpstr>Funtastic</vt:lpstr>
      <vt:lpstr>Childos Arabic</vt:lpstr>
      <vt:lpstr>AC Diary Girl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Keluargaku</dc:title>
  <dc:creator>REDMI</dc:creator>
  <cp:lastModifiedBy>REDMI</cp:lastModifiedBy>
  <cp:revision>2</cp:revision>
  <dcterms:created xsi:type="dcterms:W3CDTF">2006-08-16T00:00:00Z</dcterms:created>
  <dcterms:modified xsi:type="dcterms:W3CDTF">2025-04-23T12:32:31Z</dcterms:modified>
  <dc:identifier>DAGlXVTmmrE</dc:identifier>
</cp:coreProperties>
</file>